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6"/>
  </p:notesMasterIdLst>
  <p:handoutMasterIdLst>
    <p:handoutMasterId r:id="rId27"/>
  </p:handoutMasterIdLst>
  <p:sldIdLst>
    <p:sldId id="331" r:id="rId2"/>
    <p:sldId id="296" r:id="rId3"/>
    <p:sldId id="330" r:id="rId4"/>
    <p:sldId id="307" r:id="rId5"/>
    <p:sldId id="311" r:id="rId6"/>
    <p:sldId id="308" r:id="rId7"/>
    <p:sldId id="310" r:id="rId8"/>
    <p:sldId id="312" r:id="rId9"/>
    <p:sldId id="313" r:id="rId10"/>
    <p:sldId id="314" r:id="rId11"/>
    <p:sldId id="326" r:id="rId12"/>
    <p:sldId id="325" r:id="rId13"/>
    <p:sldId id="315" r:id="rId14"/>
    <p:sldId id="327" r:id="rId15"/>
    <p:sldId id="328" r:id="rId16"/>
    <p:sldId id="329" r:id="rId17"/>
    <p:sldId id="316" r:id="rId18"/>
    <p:sldId id="324" r:id="rId19"/>
    <p:sldId id="322" r:id="rId20"/>
    <p:sldId id="323" r:id="rId21"/>
    <p:sldId id="319" r:id="rId22"/>
    <p:sldId id="320" r:id="rId23"/>
    <p:sldId id="318" r:id="rId24"/>
    <p:sldId id="321" r:id="rId25"/>
  </p:sldIdLst>
  <p:sldSz cx="12192000" cy="6858000"/>
  <p:notesSz cx="7010400" cy="9296400"/>
  <p:embeddedFontLst>
    <p:embeddedFont>
      <p:font typeface="Angsana New" pitchFamily="18" charset="-34"/>
      <p:regular r:id="rId28"/>
      <p:bold r:id="rId29"/>
      <p:italic r:id="rId30"/>
      <p:boldItalic r:id="rId31"/>
    </p:embeddedFont>
    <p:embeddedFont>
      <p:font typeface="Cordia New" pitchFamily="34" charset="-34"/>
      <p:regular r:id="rId32"/>
      <p:bold r:id="rId33"/>
      <p:italic r:id="rId34"/>
      <p:boldItalic r:id="rId35"/>
    </p:embeddedFont>
    <p:embeddedFont>
      <p:font typeface="TH SarabunPSK" pitchFamily="34" charset="-34"/>
      <p:regular r:id="rId36"/>
      <p:bold r:id="rId37"/>
      <p:italic r:id="rId38"/>
      <p:boldItalic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Calibri Light" pitchFamily="34" charset="0"/>
      <p:regular r:id="rId44"/>
      <p:italic r:id="rId45"/>
    </p:embeddedFont>
  </p:embeddedFontLst>
  <p:custDataLst>
    <p:tags r:id="rId46"/>
  </p:custDataLst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FF00"/>
    <a:srgbClr val="FF00FF"/>
    <a:srgbClr val="006600"/>
    <a:srgbClr val="0000FF"/>
    <a:srgbClr val="6699FF"/>
    <a:srgbClr val="66FFFF"/>
    <a:srgbClr val="66FF66"/>
    <a:srgbClr val="CCFF66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9633" autoAdjust="0"/>
  </p:normalViewPr>
  <p:slideViewPr>
    <p:cSldViewPr snapToGrid="0">
      <p:cViewPr>
        <p:scale>
          <a:sx n="90" d="100"/>
          <a:sy n="90" d="100"/>
        </p:scale>
        <p:origin x="-398" y="-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3" d="100"/>
          <a:sy n="93" d="100"/>
        </p:scale>
        <p:origin x="201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5.emf"/><Relationship Id="rId7" Type="http://schemas.openxmlformats.org/officeDocument/2006/relationships/image" Target="../media/image29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9" Type="http://schemas.openxmlformats.org/officeDocument/2006/relationships/image" Target="../media/image3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image" Target="../media/image35.emf"/><Relationship Id="rId7" Type="http://schemas.openxmlformats.org/officeDocument/2006/relationships/image" Target="../media/image39.emf"/><Relationship Id="rId12" Type="http://schemas.openxmlformats.org/officeDocument/2006/relationships/image" Target="../media/image44.emf"/><Relationship Id="rId2" Type="http://schemas.openxmlformats.org/officeDocument/2006/relationships/image" Target="../media/image34.emf"/><Relationship Id="rId1" Type="http://schemas.openxmlformats.org/officeDocument/2006/relationships/image" Target="../media/image33.emf"/><Relationship Id="rId6" Type="http://schemas.openxmlformats.org/officeDocument/2006/relationships/image" Target="../media/image38.emf"/><Relationship Id="rId11" Type="http://schemas.openxmlformats.org/officeDocument/2006/relationships/image" Target="../media/image43.emf"/><Relationship Id="rId5" Type="http://schemas.openxmlformats.org/officeDocument/2006/relationships/image" Target="../media/image37.emf"/><Relationship Id="rId10" Type="http://schemas.openxmlformats.org/officeDocument/2006/relationships/image" Target="../media/image42.emf"/><Relationship Id="rId4" Type="http://schemas.openxmlformats.org/officeDocument/2006/relationships/image" Target="../media/image36.emf"/><Relationship Id="rId9" Type="http://schemas.openxmlformats.org/officeDocument/2006/relationships/image" Target="../media/image41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740C879F-6282-4E43-992D-92A3AD88D34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308" tIns="45651" rIns="91308" bIns="4565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9D81E4A1-4634-40D3-98F9-BE5487AD97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308" tIns="45651" rIns="91308" bIns="4565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58A3C49-3B18-494E-8458-8B52CD16EECE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E87AC76-D8B9-4435-92E1-DE1C307D1CE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308" tIns="45651" rIns="91308" bIns="4565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27749C7-9D82-409A-8EC1-384E568B72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wrap="square" lIns="91308" tIns="45651" rIns="91308" bIns="4565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AD502C6-524B-46A3-BDB3-404F2AE65CCA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0CC1C4E7-127B-40A0-9977-F3AE41BD10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308" tIns="45651" rIns="91308" bIns="4565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BAA294D-A3F1-4164-AEA8-9F33872727C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308" tIns="45651" rIns="91308" bIns="4565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6B5C740-BA52-4E0A-B3C6-5F825CAEBB34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9A45BA08-8819-40C3-A3F9-FE2B5D0EE4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6888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8" tIns="45651" rIns="91308" bIns="45651" rtlCol="0" anchor="ctr"/>
          <a:lstStyle/>
          <a:p>
            <a:pPr lvl="0"/>
            <a:endParaRPr lang="th-TH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3639A30F-1C73-4076-896C-C4FE9886C8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308" tIns="45651" rIns="91308" bIns="45651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th-TH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DAEE36D-3294-43EB-861F-C9E5C8794D8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308" tIns="45651" rIns="91308" bIns="4565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1FB8B89-0823-45A6-8809-6A72D0CE9A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wrap="square" lIns="91308" tIns="45651" rIns="91308" bIns="4565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ABC550B-0D47-4498-AAE9-6B1248D6589A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4426327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xmlns="" id="{C795B094-6288-4529-82CE-CC838293BE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xmlns="" id="{C6D3A042-08FC-4558-A494-4EB480E14A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xmlns="" id="{AA7A28AB-68F3-4E7D-AA26-90DB0DAB29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108E7215-BEC2-42AB-A869-DAE5ED6393F3}" type="slidenum">
              <a:rPr lang="th-TH" altLang="en-US" sz="1200">
                <a:solidFill>
                  <a:srgbClr val="000000"/>
                </a:solidFill>
              </a:rPr>
              <a:pPr/>
              <a:t>1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xmlns="" id="{EC92E02F-9CDC-4F91-AF54-766B9215D0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xmlns="" id="{AA500A60-DF57-4EDA-A911-AF20D5C0DD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xmlns="" id="{99575531-29F0-4DF3-ABC4-7E7BCA65A1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9C928954-B23C-45B4-AEDC-256DA632CE7F}" type="slidenum">
              <a:rPr lang="th-TH" altLang="en-US" sz="1200">
                <a:solidFill>
                  <a:srgbClr val="000000"/>
                </a:solidFill>
              </a:rPr>
              <a:pPr/>
              <a:t>10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xmlns="" id="{EC92E02F-9CDC-4F91-AF54-766B9215D0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xmlns="" id="{AA500A60-DF57-4EDA-A911-AF20D5C0DD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xmlns="" id="{99575531-29F0-4DF3-ABC4-7E7BCA65A1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9C928954-B23C-45B4-AEDC-256DA632CE7F}" type="slidenum">
              <a:rPr lang="th-TH" altLang="en-US" sz="1200">
                <a:solidFill>
                  <a:srgbClr val="000000"/>
                </a:solidFill>
              </a:rPr>
              <a:pPr/>
              <a:t>11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>
            <a:extLst>
              <a:ext uri="{FF2B5EF4-FFF2-40B4-BE49-F238E27FC236}">
                <a16:creationId xmlns:a16="http://schemas.microsoft.com/office/drawing/2014/main" xmlns="" id="{EC92E02F-9CDC-4F91-AF54-766B9215D08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>
            <a:extLst>
              <a:ext uri="{FF2B5EF4-FFF2-40B4-BE49-F238E27FC236}">
                <a16:creationId xmlns:a16="http://schemas.microsoft.com/office/drawing/2014/main" xmlns="" id="{AA500A60-DF57-4EDA-A911-AF20D5C0DD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1508" name="Slide Number Placeholder 3">
            <a:extLst>
              <a:ext uri="{FF2B5EF4-FFF2-40B4-BE49-F238E27FC236}">
                <a16:creationId xmlns:a16="http://schemas.microsoft.com/office/drawing/2014/main" xmlns="" id="{99575531-29F0-4DF3-ABC4-7E7BCA65A1C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9C928954-B23C-45B4-AEDC-256DA632CE7F}" type="slidenum">
              <a:rPr lang="th-TH" altLang="en-US" sz="1200">
                <a:solidFill>
                  <a:srgbClr val="000000"/>
                </a:solidFill>
              </a:rPr>
              <a:pPr/>
              <a:t>12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B85AD4BC-4925-48BB-9FF1-4B20723891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1C7D6D05-9306-472B-8BA5-376D1B7B33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xmlns="" id="{20F9FB33-0207-42D0-8836-6494FF8CED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AEE315FC-B045-4212-B8EA-7EC1B8EEF2E3}" type="slidenum">
              <a:rPr lang="th-TH" altLang="en-US" sz="1200">
                <a:solidFill>
                  <a:srgbClr val="000000"/>
                </a:solidFill>
              </a:rPr>
              <a:pPr/>
              <a:t>13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B85AD4BC-4925-48BB-9FF1-4B20723891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1C7D6D05-9306-472B-8BA5-376D1B7B33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xmlns="" id="{20F9FB33-0207-42D0-8836-6494FF8CED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AEE315FC-B045-4212-B8EA-7EC1B8EEF2E3}" type="slidenum">
              <a:rPr lang="th-TH" altLang="en-US" sz="1200">
                <a:solidFill>
                  <a:srgbClr val="000000"/>
                </a:solidFill>
              </a:rPr>
              <a:pPr/>
              <a:t>14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B85AD4BC-4925-48BB-9FF1-4B207238917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1C7D6D05-9306-472B-8BA5-376D1B7B33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xmlns="" id="{20F9FB33-0207-42D0-8836-6494FF8CED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AEE315FC-B045-4212-B8EA-7EC1B8EEF2E3}" type="slidenum">
              <a:rPr lang="th-TH" altLang="en-US" sz="1200">
                <a:solidFill>
                  <a:srgbClr val="000000"/>
                </a:solidFill>
              </a:rPr>
              <a:pPr/>
              <a:t>15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>
            <a:extLst>
              <a:ext uri="{FF2B5EF4-FFF2-40B4-BE49-F238E27FC236}">
                <a16:creationId xmlns:a16="http://schemas.microsoft.com/office/drawing/2014/main" xmlns="" id="{93D61FAD-E8B2-4196-A63A-D0F7F7D85A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>
            <a:extLst>
              <a:ext uri="{FF2B5EF4-FFF2-40B4-BE49-F238E27FC236}">
                <a16:creationId xmlns:a16="http://schemas.microsoft.com/office/drawing/2014/main" xmlns="" id="{8C8E0887-A78C-4A92-BCAB-3B9F76242E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7652" name="Slide Number Placeholder 3">
            <a:extLst>
              <a:ext uri="{FF2B5EF4-FFF2-40B4-BE49-F238E27FC236}">
                <a16:creationId xmlns:a16="http://schemas.microsoft.com/office/drawing/2014/main" xmlns="" id="{D1567813-504D-4C2A-8E5D-00CFBFA23E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A40AA1A2-094A-4094-BD20-C8B1F0F795DE}" type="slidenum">
              <a:rPr lang="th-TH" altLang="en-US" sz="1200">
                <a:solidFill>
                  <a:srgbClr val="000000"/>
                </a:solidFill>
              </a:rPr>
              <a:pPr/>
              <a:t>16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>
            <a:extLst>
              <a:ext uri="{FF2B5EF4-FFF2-40B4-BE49-F238E27FC236}">
                <a16:creationId xmlns:a16="http://schemas.microsoft.com/office/drawing/2014/main" xmlns="" id="{FEE2AC37-2D37-4D31-854A-051588FC624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>
            <a:extLst>
              <a:ext uri="{FF2B5EF4-FFF2-40B4-BE49-F238E27FC236}">
                <a16:creationId xmlns:a16="http://schemas.microsoft.com/office/drawing/2014/main" xmlns="" id="{BA7358F2-6551-45F7-98E6-8A3072D0EF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xmlns="" id="{C14E595B-B2DA-406A-98E2-D8AC773B416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AFEF9F9D-AFA5-424D-9FFC-2CD0C50BD50D}" type="slidenum">
              <a:rPr lang="th-TH" altLang="en-US" sz="1200">
                <a:solidFill>
                  <a:srgbClr val="000000"/>
                </a:solidFill>
              </a:rPr>
              <a:pPr/>
              <a:t>17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xmlns="" id="{6D787798-F6DA-4D3D-B906-B79E0BD461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xmlns="" id="{15475F70-D984-4526-BFA4-DAC21AD315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xmlns="" id="{44F9A41C-633D-4915-B91A-53E95EA64E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B3325F74-20AB-408F-AEA3-D45144889393}" type="slidenum">
              <a:rPr lang="th-TH" altLang="en-US" sz="1200">
                <a:solidFill>
                  <a:srgbClr val="000000"/>
                </a:solidFill>
              </a:rPr>
              <a:pPr/>
              <a:t>18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xmlns="" id="{6E28D53C-0C04-4944-9F47-E19707DBDB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xmlns="" id="{89659D1E-1751-42BF-9B18-A4681F687A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xmlns="" id="{508FAD48-3DF1-4A83-BAA0-93F4919EDD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8EF04833-4015-47BF-8BA9-67A0D20A37BB}" type="slidenum">
              <a:rPr lang="th-TH" altLang="en-US" sz="1200">
                <a:solidFill>
                  <a:srgbClr val="000000"/>
                </a:solidFill>
              </a:rPr>
              <a:pPr/>
              <a:t>19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xmlns="" id="{77030084-5D7D-4BFD-B291-45C985E346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xmlns="" id="{DEF3E0E4-6D7A-411B-8C68-ED06A7A37E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xmlns="" id="{612BD02B-E498-4D42-93EC-9139712BB3E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36A42DCA-2A1C-4819-A538-9E723A434D2D}" type="slidenum">
              <a:rPr lang="th-TH" altLang="en-US" sz="1200">
                <a:solidFill>
                  <a:srgbClr val="000000"/>
                </a:solidFill>
              </a:rPr>
              <a:pPr/>
              <a:t>2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xmlns="" id="{7E68ABBD-4AFC-4BAC-8B8E-3E41A4D30B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xmlns="" id="{3D2C0366-3D60-4F9B-ACA7-96F274E13D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xmlns="" id="{26005479-E9AF-424F-B6F6-6113403ED9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C3699E0B-7826-4FB5-9602-B32EAE96D9EB}" type="slidenum">
              <a:rPr lang="th-TH" altLang="en-US" sz="1200">
                <a:solidFill>
                  <a:srgbClr val="000000"/>
                </a:solidFill>
              </a:rPr>
              <a:pPr/>
              <a:t>20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>
            <a:extLst>
              <a:ext uri="{FF2B5EF4-FFF2-40B4-BE49-F238E27FC236}">
                <a16:creationId xmlns:a16="http://schemas.microsoft.com/office/drawing/2014/main" xmlns="" id="{F62A8741-9F85-4CFD-AFDC-B0AD98CF71B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>
            <a:extLst>
              <a:ext uri="{FF2B5EF4-FFF2-40B4-BE49-F238E27FC236}">
                <a16:creationId xmlns:a16="http://schemas.microsoft.com/office/drawing/2014/main" xmlns="" id="{7474251C-EA02-472B-8CE2-94D07D9803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31748" name="Slide Number Placeholder 3">
            <a:extLst>
              <a:ext uri="{FF2B5EF4-FFF2-40B4-BE49-F238E27FC236}">
                <a16:creationId xmlns:a16="http://schemas.microsoft.com/office/drawing/2014/main" xmlns="" id="{D95BA4F0-F680-46CB-897B-65BA6D4C2A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DEF6FC0C-7F0D-40E8-9E25-2D2B3217452D}" type="slidenum">
              <a:rPr lang="th-TH" altLang="en-US" sz="1200">
                <a:solidFill>
                  <a:srgbClr val="000000"/>
                </a:solidFill>
              </a:rPr>
              <a:pPr/>
              <a:t>21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xmlns="" id="{6E18CDCE-6EF6-426A-8B94-E7713F8389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xmlns="" id="{0CD819B5-D900-4A6A-BCB3-303D8E6C50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xmlns="" id="{B149DB6A-6CF5-443B-97C7-5E2B9B23FF0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93531BF4-A53B-4709-A59E-CC259BA0F5B8}" type="slidenum">
              <a:rPr lang="th-TH" altLang="en-US" sz="1200">
                <a:solidFill>
                  <a:srgbClr val="000000"/>
                </a:solidFill>
              </a:rPr>
              <a:pPr/>
              <a:t>22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>
            <a:extLst>
              <a:ext uri="{FF2B5EF4-FFF2-40B4-BE49-F238E27FC236}">
                <a16:creationId xmlns:a16="http://schemas.microsoft.com/office/drawing/2014/main" xmlns="" id="{2CFE7F45-AD1C-476E-9C7F-C7AB2E1C6F4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es Placeholder 2">
            <a:extLst>
              <a:ext uri="{FF2B5EF4-FFF2-40B4-BE49-F238E27FC236}">
                <a16:creationId xmlns:a16="http://schemas.microsoft.com/office/drawing/2014/main" xmlns="" id="{FF203235-5C69-48E0-98D9-4109978F46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29700" name="Slide Number Placeholder 3">
            <a:extLst>
              <a:ext uri="{FF2B5EF4-FFF2-40B4-BE49-F238E27FC236}">
                <a16:creationId xmlns:a16="http://schemas.microsoft.com/office/drawing/2014/main" xmlns="" id="{02A0DB4A-1629-4C57-AE43-2581B9E26B6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428739C5-9D80-41D5-9424-773DF6AAEE1D}" type="slidenum">
              <a:rPr lang="th-TH" altLang="en-US" sz="1200">
                <a:solidFill>
                  <a:srgbClr val="000000"/>
                </a:solidFill>
              </a:rPr>
              <a:pPr/>
              <a:t>23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xmlns="" id="{C795B094-6288-4529-82CE-CC838293BE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xmlns="" id="{C6D3A042-08FC-4558-A494-4EB480E14A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xmlns="" id="{AA7A28AB-68F3-4E7D-AA26-90DB0DAB29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108E7215-BEC2-42AB-A869-DAE5ED6393F3}" type="slidenum">
              <a:rPr lang="th-TH" altLang="en-US" sz="1200">
                <a:solidFill>
                  <a:srgbClr val="000000"/>
                </a:solidFill>
              </a:rPr>
              <a:pPr/>
              <a:t>24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xmlns="" id="{5AC6C866-C902-4587-ABDE-CE809F0287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xmlns="" id="{A4C8C354-E94C-442B-BBDD-8388BFCDE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xmlns="" id="{E7DCDF09-6EF5-44F3-B959-2D25EEABD54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5EB451D3-1FCC-4170-B752-CADD8292D42C}" type="slidenum">
              <a:rPr lang="th-TH" altLang="en-US" sz="1200">
                <a:solidFill>
                  <a:srgbClr val="000000"/>
                </a:solidFill>
              </a:rPr>
              <a:pPr/>
              <a:t>3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xmlns="" id="{99E9E70E-19CF-4690-AFAC-1FDA4B94BC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xmlns="" id="{B0E4B3EC-8C8F-41BF-94D9-00432B8FCE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xmlns="" id="{E5B719CD-DC2A-4B88-B76E-C77E621D20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C63DDF3E-954E-4161-A34E-AC8EFFF0C50E}" type="slidenum">
              <a:rPr lang="th-TH" altLang="en-US" sz="1200">
                <a:solidFill>
                  <a:srgbClr val="000000"/>
                </a:solidFill>
              </a:rPr>
              <a:pPr/>
              <a:t>4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xmlns="" id="{3831BFFB-0EB4-4A72-A45F-C385B9BD280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xmlns="" id="{C55D0CBC-43E5-4D67-883B-1E51CEF944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xmlns="" id="{3DF49AC6-3F66-444B-AC79-79DCF495D9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C88FCA65-43BF-4741-98F5-0447F9F31570}" type="slidenum">
              <a:rPr lang="th-TH" altLang="en-US" sz="1200">
                <a:solidFill>
                  <a:srgbClr val="000000"/>
                </a:solidFill>
              </a:rPr>
              <a:pPr/>
              <a:t>5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xmlns="" id="{30A0DC61-F458-4683-9B49-9EAB8C9BC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xmlns="" id="{7662EFC5-7462-4D08-9418-26F2F8654D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xmlns="" id="{9F8926B7-AE77-4731-9956-DC607E3416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F1AF2E84-32B9-40F7-9BD6-4ADD9349E037}" type="slidenum">
              <a:rPr lang="th-TH" altLang="en-US" sz="1200">
                <a:solidFill>
                  <a:srgbClr val="000000"/>
                </a:solidFill>
              </a:rPr>
              <a:pPr/>
              <a:t>6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xmlns="" id="{C4FCE775-CC7C-4D84-B6E0-7A84380902C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xmlns="" id="{D0A54D3D-2A74-47EC-B424-B5E6525413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xmlns="" id="{03691558-2721-4415-A27E-DCD9435C53A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46C15DB3-0BB3-4E44-88F5-FEC012DCDEC6}" type="slidenum">
              <a:rPr lang="th-TH" altLang="en-US" sz="1200">
                <a:solidFill>
                  <a:srgbClr val="000000"/>
                </a:solidFill>
              </a:rPr>
              <a:pPr/>
              <a:t>7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xmlns="" id="{F551DA40-E69C-49B1-831E-28BDE7DAD3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xmlns="" id="{08E6D759-6538-447F-84F5-4C16F57DC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xmlns="" id="{60DC0C3F-2066-46D0-85E7-26A43173F15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650206F7-F392-4493-8443-801A639E269B}" type="slidenum">
              <a:rPr lang="th-TH" altLang="en-US" sz="1200">
                <a:solidFill>
                  <a:srgbClr val="000000"/>
                </a:solidFill>
              </a:rPr>
              <a:pPr/>
              <a:t>8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>
            <a:extLst>
              <a:ext uri="{FF2B5EF4-FFF2-40B4-BE49-F238E27FC236}">
                <a16:creationId xmlns:a16="http://schemas.microsoft.com/office/drawing/2014/main" xmlns="" id="{6E61A1C7-0616-49CB-8915-C23D13F9B9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Notes Placeholder 2">
            <a:extLst>
              <a:ext uri="{FF2B5EF4-FFF2-40B4-BE49-F238E27FC236}">
                <a16:creationId xmlns:a16="http://schemas.microsoft.com/office/drawing/2014/main" xmlns="" id="{6A9B1023-2924-49EF-8288-26E26AAD17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cs typeface="Cordia New" panose="020B0304020202020204" pitchFamily="34" charset="-34"/>
            </a:endParaRPr>
          </a:p>
        </p:txBody>
      </p:sp>
      <p:sp>
        <p:nvSpPr>
          <p:cNvPr id="19460" name="Slide Number Placeholder 3">
            <a:extLst>
              <a:ext uri="{FF2B5EF4-FFF2-40B4-BE49-F238E27FC236}">
                <a16:creationId xmlns:a16="http://schemas.microsoft.com/office/drawing/2014/main" xmlns="" id="{EA8F63E9-A249-48BD-9450-A950C22117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 defTabSz="912813"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fld id="{4CB45293-B3A7-4C53-A15C-6ACA762903C1}" type="slidenum">
              <a:rPr lang="th-TH" altLang="en-US" sz="1200">
                <a:solidFill>
                  <a:srgbClr val="000000"/>
                </a:solidFill>
              </a:rPr>
              <a:pPr/>
              <a:t>9</a:t>
            </a:fld>
            <a:endParaRPr lang="th-TH" alt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3E20FF-72E9-4FA0-850E-0323F0F27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4443A-A962-4A51-958D-A9A4075411CA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F3998CE-13D5-48CD-BBD1-378033FA8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618F346-572F-4971-AA83-0E0968F91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D1FE-8316-4E19-B10C-3BB847DC624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566021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DB0BFF-4A91-4002-AFF4-17D14FB1E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38183-6397-4004-A069-AB4A0C5B0F6F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6FB30F2-F372-40C4-BFCA-FDF18781A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8ADE8E-F2F3-433D-8DBD-139531E24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366FC-D892-40B2-829D-C68CC6AD044F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59183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D6C9A0A-6CFC-46D8-9783-81F4281BC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39714-5FC5-49B7-A26C-E10315A4DE44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1C903CE-DA95-4C91-A603-072E12450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564543-BBDD-4528-A9D6-5D2221AD8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3FCBA-B8E2-4601-88C4-5FAB118EBF5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795065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6A15655-F4F8-4E14-8CAC-DF78B175F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887B1-DA76-48E7-91C8-FDA784540514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7D9D33-1C6E-4BCF-B4C8-3780D2E33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045462A-A8E2-4326-B590-48DE2BE56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9C1D2-20C6-425B-AB39-C3134CA948C9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561262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F69967F-71E5-45FB-B8E1-FBDEBDF90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2FD9-A6C5-40EF-82C2-8B1A1F347350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3A67D3D-492E-4B58-B6A9-58494505F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3F8FB7-A31C-4D34-AD69-1DBAAA65C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70D81-29AF-44A1-B3A8-FD40ECC864F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814345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DD3C77BC-6DEC-4182-BA4B-263DA46B9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3E7EC-27F8-4F2A-99F1-B72D23653B25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B54A7388-DE74-4842-BC23-38B197EAD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05D943AC-B195-40B0-B140-E6DEE48AB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56177-48B3-461B-848D-D47AC0C26288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321021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xmlns="" id="{A7C3F6E3-30C1-4026-BD30-ACA601933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D090-A1CA-483F-ACEB-C0F5E44F8E7D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xmlns="" id="{C3956B98-0E52-4CB2-AE0C-A406AA45C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7D889761-F484-4907-B98E-90FD7D4BD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48A15-3683-44E9-9DB2-F5B14A77EC9A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575892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xmlns="" id="{FD9A410C-096B-43DE-82D1-2BAE04347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0FF15-FC50-40E6-B89A-5ABFC475193D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53CC12CD-BC28-4387-B98F-C2BE2B866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3E14D0A2-B31D-407E-9EE8-54B5122F1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BC35B-614B-4482-9AC5-F1FCDE38600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3305740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xmlns="" id="{C91D860E-BBFB-4E9D-864A-E56C6C549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3827-1EAE-48AC-916B-68A27DE34DA1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xmlns="" id="{C73C8F06-2B3D-4419-ADC5-5014B4E4E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06C1467E-8374-492C-BC69-7B7A962B0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A1513-D4A2-4E28-B8AA-F8E55CC1217C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2145657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19BB17A7-34B1-4FE0-A739-380964DDC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A1D27-F300-4FEA-A27D-01BDD2BE5306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843E90C6-6DC6-4A17-9344-A6C91C9B4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9C2E5EB3-972F-415F-8673-A745459B9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728A7-D98F-4F0F-8F3A-08AADC284E85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157165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xmlns="" id="{02FAFE60-6B34-4957-AE2D-4C138DAF5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A7C7-A40D-437E-B0D2-BBB4792F791A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xmlns="" id="{5A451FCA-FE19-4DB3-8966-923998648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xmlns="" id="{BC5C7DD0-8E76-4893-9EF9-4488113C6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5075E-6DB8-4FD0-BFB3-3867F55EFC73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  <p:extLst>
      <p:ext uri="{BB962C8B-B14F-4D97-AF65-F5344CB8AC3E}">
        <p14:creationId xmlns:p14="http://schemas.microsoft.com/office/powerpoint/2010/main" val="1219518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xmlns="" id="{20BF29FE-1515-4C3E-8DCF-F07302DC52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คลิกเพื่อแก้ไขสไตล์ชื่อเรื่องต้นแบบ</a:t>
            </a:r>
            <a:endParaRPr lang="en-US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xmlns="" id="{43BBC715-189D-4A35-BF79-5BEB43B492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en-US"/>
              <a:t>คลิกเพื่อแก้ไขสไตล์ของข้อความต้นแบบ</a:t>
            </a:r>
          </a:p>
          <a:p>
            <a:pPr lvl="1"/>
            <a:r>
              <a:rPr lang="th-TH" altLang="en-US"/>
              <a:t>ระดับที่สอง</a:t>
            </a:r>
          </a:p>
          <a:p>
            <a:pPr lvl="2"/>
            <a:r>
              <a:rPr lang="th-TH" altLang="en-US"/>
              <a:t>ระดับที่สาม</a:t>
            </a:r>
          </a:p>
          <a:p>
            <a:pPr lvl="3"/>
            <a:r>
              <a:rPr lang="th-TH" altLang="en-US"/>
              <a:t>ระดับที่สี่</a:t>
            </a:r>
          </a:p>
          <a:p>
            <a:pPr lvl="4"/>
            <a:r>
              <a:rPr lang="th-TH" altLang="en-US"/>
              <a:t>ระดับที่ห้า</a:t>
            </a:r>
            <a:endParaRPr lang="en-US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5C6E2D-C414-48CA-BB08-AF34E5B239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A9563A-1C87-4991-90F2-2B0EA5FA37A7}" type="datetimeFigureOut">
              <a:rPr lang="th-TH"/>
              <a:pPr>
                <a:defRPr/>
              </a:pPr>
              <a:t>22/09/65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09B08CD-06F8-44CF-A6FD-45528D30FF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FB22139-3E89-417B-9433-0623B10D4B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06266D1-029F-4792-BBA1-C43920C1CEC6}" type="slidenum">
              <a:rPr lang="th-TH" altLang="en-US"/>
              <a:pPr>
                <a:defRPr/>
              </a:pPr>
              <a:t>‹#›</a:t>
            </a:fld>
            <a:endParaRPr lang="th-T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Angsana New" panose="02020603050405020304" pitchFamily="18" charset="-34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Angsana New" panose="02020603050405020304" pitchFamily="18" charset="-34"/>
          <a:cs typeface="Angsana New" panose="02020603050405020304" pitchFamily="18" charset="-34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jpeg"/><Relationship Id="rId19" Type="http://schemas.openxmlformats.org/officeDocument/2006/relationships/image" Target="../media/image17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2.emf"/><Relationship Id="rId5" Type="http://schemas.openxmlformats.org/officeDocument/2006/relationships/package" Target="../embeddings/Microsoft_Excel_Worksheet29.xlsx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Excel_Worksheet30.xlsx"/><Relationship Id="rId5" Type="http://schemas.openxmlformats.org/officeDocument/2006/relationships/image" Target="../media/image11.png"/><Relationship Id="rId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7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Excel_Worksheet31.xlsx"/><Relationship Id="rId5" Type="http://schemas.openxmlformats.org/officeDocument/2006/relationships/image" Target="../media/image10.jpeg"/><Relationship Id="rId4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5.emf"/><Relationship Id="rId5" Type="http://schemas.openxmlformats.org/officeDocument/2006/relationships/package" Target="../embeddings/Microsoft_Excel_Worksheet32.xlsx"/><Relationship Id="rId4" Type="http://schemas.openxmlformats.org/officeDocument/2006/relationships/image" Target="../media/image6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7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6.emf"/><Relationship Id="rId5" Type="http://schemas.openxmlformats.org/officeDocument/2006/relationships/package" Target="../embeddings/Microsoft_Excel_Worksheet33.xlsx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8.emf"/><Relationship Id="rId5" Type="http://schemas.openxmlformats.org/officeDocument/2006/relationships/package" Target="../embeddings/Microsoft_Excel_Worksheet34.xlsx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9.emf"/><Relationship Id="rId5" Type="http://schemas.openxmlformats.org/officeDocument/2006/relationships/package" Target="../embeddings/Microsoft_Excel_Worksheet35.xlsx"/><Relationship Id="rId4" Type="http://schemas.openxmlformats.org/officeDocument/2006/relationships/image" Target="../media/image80.png"/><Relationship Id="rId9" Type="http://schemas.openxmlformats.org/officeDocument/2006/relationships/image" Target="../media/image8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13" Type="http://schemas.openxmlformats.org/officeDocument/2006/relationships/package" Target="../embeddings/Microsoft_Excel_Worksheet5.xlsx"/><Relationship Id="rId18" Type="http://schemas.openxmlformats.org/officeDocument/2006/relationships/image" Target="../media/image29.emf"/><Relationship Id="rId26" Type="http://schemas.openxmlformats.org/officeDocument/2006/relationships/image" Target="../media/image16.png"/><Relationship Id="rId3" Type="http://schemas.openxmlformats.org/officeDocument/2006/relationships/notesSlide" Target="../notesSlides/notesSlide2.xml"/><Relationship Id="rId21" Type="http://schemas.openxmlformats.org/officeDocument/2006/relationships/package" Target="../embeddings/Microsoft_Excel_Worksheet9.xlsx"/><Relationship Id="rId7" Type="http://schemas.openxmlformats.org/officeDocument/2006/relationships/package" Target="../embeddings/Microsoft_Excel_Worksheet2.xlsx"/><Relationship Id="rId12" Type="http://schemas.openxmlformats.org/officeDocument/2006/relationships/image" Target="../media/image26.emf"/><Relationship Id="rId17" Type="http://schemas.openxmlformats.org/officeDocument/2006/relationships/package" Target="../embeddings/Microsoft_Excel_Worksheet7.xlsx"/><Relationship Id="rId25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emf"/><Relationship Id="rId20" Type="http://schemas.openxmlformats.org/officeDocument/2006/relationships/image" Target="../media/image30.emf"/><Relationship Id="rId29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emf"/><Relationship Id="rId11" Type="http://schemas.openxmlformats.org/officeDocument/2006/relationships/package" Target="../embeddings/Microsoft_Excel_Worksheet4.xlsx"/><Relationship Id="rId24" Type="http://schemas.openxmlformats.org/officeDocument/2006/relationships/image" Target="../media/image14.png"/><Relationship Id="rId5" Type="http://schemas.openxmlformats.org/officeDocument/2006/relationships/package" Target="../embeddings/Microsoft_Excel_Worksheet1.xlsx"/><Relationship Id="rId15" Type="http://schemas.openxmlformats.org/officeDocument/2006/relationships/package" Target="../embeddings/Microsoft_Excel_Worksheet6.xlsx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10" Type="http://schemas.openxmlformats.org/officeDocument/2006/relationships/image" Target="../media/image25.emf"/><Relationship Id="rId19" Type="http://schemas.openxmlformats.org/officeDocument/2006/relationships/package" Target="../embeddings/Microsoft_Excel_Worksheet8.xlsx"/><Relationship Id="rId31" Type="http://schemas.openxmlformats.org/officeDocument/2006/relationships/image" Target="../media/image21.png"/><Relationship Id="rId4" Type="http://schemas.openxmlformats.org/officeDocument/2006/relationships/image" Target="../media/image32.png"/><Relationship Id="rId9" Type="http://schemas.openxmlformats.org/officeDocument/2006/relationships/package" Target="../embeddings/Microsoft_Excel_Worksheet3.xlsx"/><Relationship Id="rId14" Type="http://schemas.openxmlformats.org/officeDocument/2006/relationships/image" Target="../media/image27.emf"/><Relationship Id="rId22" Type="http://schemas.openxmlformats.org/officeDocument/2006/relationships/image" Target="../media/image31.emf"/><Relationship Id="rId27" Type="http://schemas.openxmlformats.org/officeDocument/2006/relationships/image" Target="../media/image17.png"/><Relationship Id="rId30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90.emf"/><Relationship Id="rId5" Type="http://schemas.openxmlformats.org/officeDocument/2006/relationships/package" Target="../embeddings/Microsoft_Excel_Worksheet36.xlsx"/><Relationship Id="rId4" Type="http://schemas.openxmlformats.org/officeDocument/2006/relationships/image" Target="../media/image9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emf"/><Relationship Id="rId18" Type="http://schemas.openxmlformats.org/officeDocument/2006/relationships/package" Target="../embeddings/Microsoft_Excel_Worksheet14.xlsx"/><Relationship Id="rId26" Type="http://schemas.openxmlformats.org/officeDocument/2006/relationships/package" Target="../embeddings/Microsoft_Excel_Worksheet18.xlsx"/><Relationship Id="rId39" Type="http://schemas.openxmlformats.org/officeDocument/2006/relationships/image" Target="../media/image8.jpeg"/><Relationship Id="rId21" Type="http://schemas.openxmlformats.org/officeDocument/2006/relationships/image" Target="../media/image38.emf"/><Relationship Id="rId34" Type="http://schemas.openxmlformats.org/officeDocument/2006/relationships/image" Target="../media/image4.jpeg"/><Relationship Id="rId42" Type="http://schemas.openxmlformats.org/officeDocument/2006/relationships/image" Target="../media/image47.png"/><Relationship Id="rId47" Type="http://schemas.openxmlformats.org/officeDocument/2006/relationships/image" Target="../media/image52.png"/><Relationship Id="rId50" Type="http://schemas.openxmlformats.org/officeDocument/2006/relationships/image" Target="../media/image55.jpeg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package" Target="../embeddings/Microsoft_Excel_Worksheet13.xlsx"/><Relationship Id="rId29" Type="http://schemas.openxmlformats.org/officeDocument/2006/relationships/image" Target="../media/image42.emf"/><Relationship Id="rId11" Type="http://schemas.openxmlformats.org/officeDocument/2006/relationships/image" Target="../media/image33.emf"/><Relationship Id="rId24" Type="http://schemas.openxmlformats.org/officeDocument/2006/relationships/package" Target="../embeddings/Microsoft_Excel_Worksheet17.xlsx"/><Relationship Id="rId32" Type="http://schemas.openxmlformats.org/officeDocument/2006/relationships/package" Target="../embeddings/Microsoft_Excel_Worksheet21.xlsx"/><Relationship Id="rId37" Type="http://schemas.openxmlformats.org/officeDocument/2006/relationships/image" Target="../media/image6.png"/><Relationship Id="rId40" Type="http://schemas.openxmlformats.org/officeDocument/2006/relationships/image" Target="../media/image9.jpeg"/><Relationship Id="rId45" Type="http://schemas.openxmlformats.org/officeDocument/2006/relationships/image" Target="../media/image50.png"/><Relationship Id="rId5" Type="http://schemas.openxmlformats.org/officeDocument/2006/relationships/image" Target="../media/image1.png"/><Relationship Id="rId15" Type="http://schemas.openxmlformats.org/officeDocument/2006/relationships/image" Target="../media/image35.emf"/><Relationship Id="rId23" Type="http://schemas.openxmlformats.org/officeDocument/2006/relationships/image" Target="../media/image39.emf"/><Relationship Id="rId28" Type="http://schemas.openxmlformats.org/officeDocument/2006/relationships/package" Target="../embeddings/Microsoft_Excel_Worksheet19.xlsx"/><Relationship Id="rId36" Type="http://schemas.openxmlformats.org/officeDocument/2006/relationships/image" Target="../media/image12.png"/><Relationship Id="rId49" Type="http://schemas.openxmlformats.org/officeDocument/2006/relationships/image" Target="../media/image54.jpeg"/><Relationship Id="rId10" Type="http://schemas.openxmlformats.org/officeDocument/2006/relationships/package" Target="../embeddings/Microsoft_Excel_Worksheet10.xlsx"/><Relationship Id="rId19" Type="http://schemas.openxmlformats.org/officeDocument/2006/relationships/image" Target="../media/image37.emf"/><Relationship Id="rId31" Type="http://schemas.openxmlformats.org/officeDocument/2006/relationships/image" Target="../media/image43.emf"/><Relationship Id="rId44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10.jpeg"/><Relationship Id="rId14" Type="http://schemas.openxmlformats.org/officeDocument/2006/relationships/package" Target="../embeddings/Microsoft_Excel_Worksheet12.xlsx"/><Relationship Id="rId22" Type="http://schemas.openxmlformats.org/officeDocument/2006/relationships/package" Target="../embeddings/Microsoft_Excel_Worksheet16.xlsx"/><Relationship Id="rId27" Type="http://schemas.openxmlformats.org/officeDocument/2006/relationships/image" Target="../media/image41.emf"/><Relationship Id="rId30" Type="http://schemas.openxmlformats.org/officeDocument/2006/relationships/package" Target="../embeddings/Microsoft_Excel_Worksheet20.xlsx"/><Relationship Id="rId35" Type="http://schemas.openxmlformats.org/officeDocument/2006/relationships/image" Target="../media/image5.png"/><Relationship Id="rId43" Type="http://schemas.openxmlformats.org/officeDocument/2006/relationships/image" Target="../media/image48.png"/><Relationship Id="rId48" Type="http://schemas.openxmlformats.org/officeDocument/2006/relationships/image" Target="../media/image53.png"/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12" Type="http://schemas.openxmlformats.org/officeDocument/2006/relationships/package" Target="../embeddings/Microsoft_Excel_Worksheet11.xlsx"/><Relationship Id="rId17" Type="http://schemas.openxmlformats.org/officeDocument/2006/relationships/image" Target="../media/image36.emf"/><Relationship Id="rId25" Type="http://schemas.openxmlformats.org/officeDocument/2006/relationships/image" Target="../media/image40.emf"/><Relationship Id="rId33" Type="http://schemas.openxmlformats.org/officeDocument/2006/relationships/image" Target="../media/image44.emf"/><Relationship Id="rId38" Type="http://schemas.openxmlformats.org/officeDocument/2006/relationships/image" Target="../media/image7.png"/><Relationship Id="rId46" Type="http://schemas.openxmlformats.org/officeDocument/2006/relationships/image" Target="../media/image51.png"/><Relationship Id="rId20" Type="http://schemas.openxmlformats.org/officeDocument/2006/relationships/package" Target="../embeddings/Microsoft_Excel_Worksheet15.xlsx"/><Relationship Id="rId41" Type="http://schemas.openxmlformats.org/officeDocument/2006/relationships/image" Target="../media/image46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22.xlsx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0.jpeg"/><Relationship Id="rId11" Type="http://schemas.openxmlformats.org/officeDocument/2006/relationships/image" Target="../media/image57.emf"/><Relationship Id="rId5" Type="http://schemas.openxmlformats.org/officeDocument/2006/relationships/image" Target="../media/image59.png"/><Relationship Id="rId10" Type="http://schemas.openxmlformats.org/officeDocument/2006/relationships/package" Target="../embeddings/Microsoft_Excel_Worksheet23.xlsx"/><Relationship Id="rId4" Type="http://schemas.openxmlformats.org/officeDocument/2006/relationships/image" Target="../media/image58.png"/><Relationship Id="rId9" Type="http://schemas.openxmlformats.org/officeDocument/2006/relationships/image" Target="../media/image56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2.emf"/><Relationship Id="rId5" Type="http://schemas.openxmlformats.org/officeDocument/2006/relationships/package" Target="../embeddings/Microsoft_Excel_Worksheet24.xlsx"/><Relationship Id="rId4" Type="http://schemas.openxmlformats.org/officeDocument/2006/relationships/image" Target="../media/image63.png"/><Relationship Id="rId9" Type="http://schemas.openxmlformats.org/officeDocument/2006/relationships/image" Target="../media/image6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Excel_Worksheet25.xlsx"/><Relationship Id="rId5" Type="http://schemas.openxmlformats.org/officeDocument/2006/relationships/image" Target="../media/image68.png"/><Relationship Id="rId4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9.emf"/><Relationship Id="rId5" Type="http://schemas.openxmlformats.org/officeDocument/2006/relationships/package" Target="../embeddings/Microsoft_Excel_Worksheet26.xlsx"/><Relationship Id="rId4" Type="http://schemas.openxmlformats.org/officeDocument/2006/relationships/image" Target="../media/image6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0.emf"/><Relationship Id="rId5" Type="http://schemas.openxmlformats.org/officeDocument/2006/relationships/package" Target="../embeddings/Microsoft_Excel_Worksheet27.xlsx"/><Relationship Id="rId4" Type="http://schemas.openxmlformats.org/officeDocument/2006/relationships/image" Target="../media/image6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71.emf"/><Relationship Id="rId5" Type="http://schemas.openxmlformats.org/officeDocument/2006/relationships/package" Target="../embeddings/Microsoft_Excel_Worksheet28.xlsx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Box 1">
            <a:extLst>
              <a:ext uri="{FF2B5EF4-FFF2-40B4-BE49-F238E27FC236}">
                <a16:creationId xmlns:a16="http://schemas.microsoft.com/office/drawing/2014/main" xmlns="" id="{4FBA9951-BFE4-4C8F-8C73-FCC8767E1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8859" y="1884936"/>
            <a:ext cx="73243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 รวบรวม และวิเคราะห์ข้อมูลสถิติที่สำคัญด้านปศุสัตว์ </a:t>
            </a:r>
            <a:r>
              <a:rPr lang="th-TH" alt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</a:t>
            </a:r>
            <a:r>
              <a:rPr lang="th-TH" alt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พื้นที่ปศุสัตว์เขต ๒ </a:t>
            </a:r>
            <a:endParaRPr lang="th-TH" altLang="en-US" sz="2400" b="1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(จำแนก</a:t>
            </a:r>
            <a:r>
              <a:rPr lang="th-TH" altLang="en-US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รายจังหวัด และ ราย</a:t>
            </a:r>
            <a:r>
              <a:rPr lang="th-TH" altLang="en-US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สินค้า)</a:t>
            </a:r>
            <a:endParaRPr lang="th-TH" altLang="en-US" sz="2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6" name="รูปภาพ 42">
            <a:extLst>
              <a:ext uri="{FF2B5EF4-FFF2-40B4-BE49-F238E27FC236}">
                <a16:creationId xmlns:a16="http://schemas.microsoft.com/office/drawing/2014/main" xmlns="" id="{E3B6B10D-1741-4034-A0FD-6C5C0F472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45" y="3894506"/>
            <a:ext cx="1204398" cy="965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xmlns="" id="{61B0B3E5-B56A-4735-ABDD-C4EFA29B331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07948" y="4917798"/>
            <a:ext cx="585576" cy="499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รูปภาพ 38">
            <a:extLst>
              <a:ext uri="{FF2B5EF4-FFF2-40B4-BE49-F238E27FC236}">
                <a16:creationId xmlns:a16="http://schemas.microsoft.com/office/drawing/2014/main" xmlns="" id="{660DEC33-B494-42FF-A382-646B4FECF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385" y="5720267"/>
            <a:ext cx="642755" cy="58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68" y="2051544"/>
            <a:ext cx="768918" cy="67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39" y="3209484"/>
            <a:ext cx="851951" cy="66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4" descr="C:\ไพโรจน์\รูปภาพ\รูปสัตว์\270120_preview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347" y="5522272"/>
            <a:ext cx="715963" cy="57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7729" y="2053029"/>
            <a:ext cx="668338" cy="48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58" descr="C:\ไพโรจน์\รูปภาพ\รูปสัตว์\เป็ดเนื้อ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105" y="5285283"/>
            <a:ext cx="887541" cy="6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การเลี้ยงเป็ดไข่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698" y="5755092"/>
            <a:ext cx="742633" cy="586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รูปภาพ 22" descr="C:\Users\Admin\Desktop\images (6).jfif">
            <a:extLst>
              <a:ext uri="{FF2B5EF4-FFF2-40B4-BE49-F238E27FC236}">
                <a16:creationId xmlns:a16="http://schemas.microsoft.com/office/drawing/2014/main" xmlns="" id="{7D07A997-A2C9-4159-9019-DEA299965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5703" y="4640168"/>
            <a:ext cx="680722" cy="58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0340746" y="3912252"/>
            <a:ext cx="477435" cy="644086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28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4062" y="3044544"/>
            <a:ext cx="639233" cy="65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698B685A-98D4-49D2-9646-A563A9901E9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86" y="1011523"/>
            <a:ext cx="1003300" cy="693363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xmlns="" id="{D681B4C6-6C50-4E03-B8E7-347620A2694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824" y="2148838"/>
            <a:ext cx="786035" cy="620647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xmlns="" id="{765D1448-ECC2-496C-85ED-027B3FE9711E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05" y="3696562"/>
            <a:ext cx="877738" cy="640436"/>
          </a:xfrm>
          <a:prstGeom prst="rect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xmlns="" id="{0121328A-4AEA-4A3C-9A69-AF52E35AFEA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763" y="3828493"/>
            <a:ext cx="930793" cy="727845"/>
          </a:xfrm>
          <a:prstGeom prst="rect">
            <a:avLst/>
          </a:prstGeom>
        </p:spPr>
      </p:pic>
      <p:pic>
        <p:nvPicPr>
          <p:cNvPr id="33" name="รูปภาพ 32">
            <a:extLst>
              <a:ext uri="{FF2B5EF4-FFF2-40B4-BE49-F238E27FC236}">
                <a16:creationId xmlns:a16="http://schemas.microsoft.com/office/drawing/2014/main" xmlns="" id="{D00A5D4D-31C8-4AB5-92DD-A984EADDEB5F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559" y="3542597"/>
            <a:ext cx="831880" cy="649818"/>
          </a:xfrm>
          <a:prstGeom prst="rect">
            <a:avLst/>
          </a:prstGeom>
        </p:spPr>
      </p:pic>
      <p:pic>
        <p:nvPicPr>
          <p:cNvPr id="34" name="รูปภาพ 33">
            <a:extLst>
              <a:ext uri="{FF2B5EF4-FFF2-40B4-BE49-F238E27FC236}">
                <a16:creationId xmlns:a16="http://schemas.microsoft.com/office/drawing/2014/main" xmlns="" id="{B3FD97B0-A40B-4B62-8586-CF2F7B609B8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859" y="3073492"/>
            <a:ext cx="849329" cy="654050"/>
          </a:xfrm>
          <a:prstGeom prst="rect">
            <a:avLst/>
          </a:prstGeom>
        </p:spPr>
      </p:pic>
      <p:pic>
        <p:nvPicPr>
          <p:cNvPr id="35" name="รูปภาพ 34">
            <a:extLst>
              <a:ext uri="{FF2B5EF4-FFF2-40B4-BE49-F238E27FC236}">
                <a16:creationId xmlns:a16="http://schemas.microsoft.com/office/drawing/2014/main" xmlns="" id="{A83D4A27-B476-401A-BEE1-F9CD1D4BE46D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912" y="2814492"/>
            <a:ext cx="876152" cy="656340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:a16="http://schemas.microsoft.com/office/drawing/2014/main" xmlns="" id="{21868EB9-5627-4DB2-9FF0-AFBC70F328BA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241" y="2006407"/>
            <a:ext cx="1112309" cy="763078"/>
          </a:xfrm>
          <a:prstGeom prst="rect">
            <a:avLst/>
          </a:prstGeom>
        </p:spPr>
      </p:pic>
      <p:pic>
        <p:nvPicPr>
          <p:cNvPr id="37" name="รูปภาพ 36">
            <a:extLst>
              <a:ext uri="{FF2B5EF4-FFF2-40B4-BE49-F238E27FC236}">
                <a16:creationId xmlns:a16="http://schemas.microsoft.com/office/drawing/2014/main" xmlns="" id="{4C469D0E-73DD-4135-9DE8-72BC1CA84729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084" y="942707"/>
            <a:ext cx="1432983" cy="887745"/>
          </a:xfrm>
          <a:prstGeom prst="rect">
            <a:avLst/>
          </a:prstGeom>
        </p:spPr>
      </p:pic>
      <p:pic>
        <p:nvPicPr>
          <p:cNvPr id="38" name="รูปภาพ 9">
            <a:extLst>
              <a:ext uri="{FF2B5EF4-FFF2-40B4-BE49-F238E27FC236}">
                <a16:creationId xmlns="" xmlns:a16="http://schemas.microsoft.com/office/drawing/2014/main" id="{F5CC6563-C6A8-4A95-A3E7-CB99F8A0CD33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199" y="441795"/>
            <a:ext cx="1468065" cy="126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620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Box 1">
            <a:extLst>
              <a:ext uri="{FF2B5EF4-FFF2-40B4-BE49-F238E27FC236}">
                <a16:creationId xmlns:a16="http://schemas.microsoft.com/office/drawing/2014/main" xmlns="" id="{7F424AD2-9A88-4B7E-BB3D-125CD3D04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421011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ไก่ไข่</a:t>
            </a:r>
            <a:endParaRPr lang="th-TH" alt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8,343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ไก่ไข่  24,073,917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408" y="1221111"/>
            <a:ext cx="6189129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6614824"/>
              </p:ext>
            </p:extLst>
          </p:nvPr>
        </p:nvGraphicFramePr>
        <p:xfrm>
          <a:off x="431800" y="1501246"/>
          <a:ext cx="7102551" cy="4541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0" name="Worksheet" r:id="rId5" imgW="7262037" imgH="3886247" progId="Excel.Sheet.12">
                  <p:embed/>
                </p:oleObj>
              </mc:Choice>
              <mc:Fallback>
                <p:oleObj name="Worksheet" r:id="rId5" imgW="7262037" imgH="388624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1800" y="1501246"/>
                        <a:ext cx="7102551" cy="45417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F6D1F472-18E6-498D-97BB-FFEF914B2061}"/>
              </a:ext>
            </a:extLst>
          </p:cNvPr>
          <p:cNvSpPr txBox="1"/>
          <p:nvPr/>
        </p:nvSpPr>
        <p:spPr>
          <a:xfrm>
            <a:off x="7686752" y="5459991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7514CE01-0FE6-4777-A2EB-CDD6415F886E}"/>
              </a:ext>
            </a:extLst>
          </p:cNvPr>
          <p:cNvSpPr txBox="1"/>
          <p:nvPr/>
        </p:nvSpPr>
        <p:spPr>
          <a:xfrm>
            <a:off x="7686752" y="6042999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826" y="241175"/>
            <a:ext cx="639233" cy="65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สี่เหลี่ยมผืนผ้า 13"/>
          <p:cNvSpPr/>
          <p:nvPr/>
        </p:nvSpPr>
        <p:spPr>
          <a:xfrm>
            <a:off x="8807942" y="3206786"/>
            <a:ext cx="66994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6,264,161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9103048" y="4061123"/>
            <a:ext cx="644546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290,147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183723" y="2768129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1,799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8576733" y="1881514"/>
            <a:ext cx="64346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5,372,939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9280846" y="2129926"/>
            <a:ext cx="650700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1,875,608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0109349" y="2529448"/>
            <a:ext cx="56957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471,934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10393521" y="4830794"/>
            <a:ext cx="570811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39,167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959257" y="4031256"/>
            <a:ext cx="641008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820,556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3" name="สี่เหลี่ยมผืนผ้า 22"/>
          <p:cNvSpPr/>
          <p:nvPr/>
        </p:nvSpPr>
        <p:spPr>
          <a:xfrm>
            <a:off x="9069178" y="2815727"/>
            <a:ext cx="81757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8,937,606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Box 1">
            <a:extLst>
              <a:ext uri="{FF2B5EF4-FFF2-40B4-BE49-F238E27FC236}">
                <a16:creationId xmlns:a16="http://schemas.microsoft.com/office/drawing/2014/main" xmlns="" id="{7F424AD2-9A88-4B7E-BB3D-125CD3D04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531077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ไก่เนื้อ</a:t>
            </a:r>
            <a:endParaRPr lang="th-TH" alt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3,029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ไก่เนื้อ  68,265,951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1813" y="1237192"/>
            <a:ext cx="6189129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F6D1F472-18E6-498D-97BB-FFEF914B2061}"/>
              </a:ext>
            </a:extLst>
          </p:cNvPr>
          <p:cNvSpPr txBox="1"/>
          <p:nvPr/>
        </p:nvSpPr>
        <p:spPr>
          <a:xfrm>
            <a:off x="7686752" y="5459991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7514CE01-0FE6-4777-A2EB-CDD6415F886E}"/>
              </a:ext>
            </a:extLst>
          </p:cNvPr>
          <p:cNvSpPr txBox="1"/>
          <p:nvPr/>
        </p:nvSpPr>
        <p:spPr>
          <a:xfrm>
            <a:off x="7686752" y="6042999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8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07468" y="108034"/>
            <a:ext cx="627168" cy="846085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178221"/>
              </p:ext>
            </p:extLst>
          </p:nvPr>
        </p:nvGraphicFramePr>
        <p:xfrm>
          <a:off x="376238" y="1676400"/>
          <a:ext cx="7159095" cy="45974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4" name="Worksheet" r:id="rId6" imgW="7528702" imgH="3474767" progId="Excel.Sheet.12">
                  <p:embed/>
                </p:oleObj>
              </mc:Choice>
              <mc:Fallback>
                <p:oleObj name="Worksheet" r:id="rId6" imgW="7528702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6238" y="1676400"/>
                        <a:ext cx="7159095" cy="45974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สี่เหลี่ยมผืนผ้า 10"/>
          <p:cNvSpPr/>
          <p:nvPr/>
        </p:nvSpPr>
        <p:spPr>
          <a:xfrm>
            <a:off x="8251459" y="2810464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176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211735" y="2090794"/>
            <a:ext cx="778933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21,243,733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697184" y="1797966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2,371,512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0225851" y="2199123"/>
            <a:ext cx="55695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452,565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196176" y="2803584"/>
            <a:ext cx="675954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5,417,219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8724358" y="3156006"/>
            <a:ext cx="762000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31,106,271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9914465" y="3979673"/>
            <a:ext cx="66886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3,384,948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36543" y="4008280"/>
            <a:ext cx="66625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3,861,389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10318549" y="4791662"/>
            <a:ext cx="637318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428,138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762464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TextBox 1">
            <a:extLst>
              <a:ext uri="{FF2B5EF4-FFF2-40B4-BE49-F238E27FC236}">
                <a16:creationId xmlns:a16="http://schemas.microsoft.com/office/drawing/2014/main" xmlns="" id="{7F424AD2-9A88-4B7E-BB3D-125CD3D04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421011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ไก่พื้นเมือง</a:t>
            </a:r>
            <a:endParaRPr lang="th-TH" altLang="en-US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103,128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ไก่พื้นเมือง  4,421,713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3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469" y="1181950"/>
            <a:ext cx="6189129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F6D1F472-18E6-498D-97BB-FFEF914B2061}"/>
              </a:ext>
            </a:extLst>
          </p:cNvPr>
          <p:cNvSpPr txBox="1"/>
          <p:nvPr/>
        </p:nvSpPr>
        <p:spPr>
          <a:xfrm>
            <a:off x="7686752" y="5459991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7514CE01-0FE6-4777-A2EB-CDD6415F886E}"/>
              </a:ext>
            </a:extLst>
          </p:cNvPr>
          <p:cNvSpPr txBox="1"/>
          <p:nvPr/>
        </p:nvSpPr>
        <p:spPr>
          <a:xfrm>
            <a:off x="7686752" y="6042999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22" descr="C:\Users\Admin\Desktop\images (6).jfif">
            <a:extLst>
              <a:ext uri="{FF2B5EF4-FFF2-40B4-BE49-F238E27FC236}">
                <a16:creationId xmlns:a16="http://schemas.microsoft.com/office/drawing/2014/main" xmlns="" id="{7D07A997-A2C9-4159-9019-DEA299965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692" y="240260"/>
            <a:ext cx="680722" cy="58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958415"/>
              </p:ext>
            </p:extLst>
          </p:nvPr>
        </p:nvGraphicFramePr>
        <p:xfrm>
          <a:off x="770468" y="1512888"/>
          <a:ext cx="6366932" cy="45301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05" name="Worksheet" r:id="rId6" imgW="5303520" imgH="3474767" progId="Excel.Sheet.12">
                  <p:embed/>
                </p:oleObj>
              </mc:Choice>
              <mc:Fallback>
                <p:oleObj name="Worksheet" r:id="rId6" imgW="5303520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0468" y="1512888"/>
                        <a:ext cx="6366932" cy="45301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สี่เหลี่ยมผืนผ้า 10"/>
          <p:cNvSpPr/>
          <p:nvPr/>
        </p:nvSpPr>
        <p:spPr>
          <a:xfrm>
            <a:off x="8515257" y="1792386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277,765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244595" y="2026419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820,143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050092" y="2746232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46,050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10135906" y="2129611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1,430,433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103074" y="2746233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599,967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8755946" y="3118767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437,861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0284071" y="4710495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106,070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905498" y="3898339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262,653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018917" y="3973898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440,316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762464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Box 1">
            <a:extLst>
              <a:ext uri="{FF2B5EF4-FFF2-40B4-BE49-F238E27FC236}">
                <a16:creationId xmlns:a16="http://schemas.microsoft.com/office/drawing/2014/main" xmlns="" id="{86AD879A-C313-4968-A22C-314A4B42E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378891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เป็ดไข่</a:t>
            </a:r>
            <a:endParaRPr lang="th-TH" altLang="en-US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4,115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จำนวนเป็ดไข่  549,059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932" y="1215236"/>
            <a:ext cx="6460067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90864"/>
              </p:ext>
            </p:extLst>
          </p:nvPr>
        </p:nvGraphicFramePr>
        <p:xfrm>
          <a:off x="492125" y="1394355"/>
          <a:ext cx="5976408" cy="445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29" name="Worksheet" r:id="rId5" imgW="5364338" imgH="3474767" progId="Excel.Sheet.12">
                  <p:embed/>
                </p:oleObj>
              </mc:Choice>
              <mc:Fallback>
                <p:oleObj name="Worksheet" r:id="rId5" imgW="5364338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2125" y="1394355"/>
                        <a:ext cx="5976408" cy="4456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9">
            <a:extLst>
              <a:ext uri="{FF2B5EF4-FFF2-40B4-BE49-F238E27FC236}">
                <a16:creationId xmlns:a16="http://schemas.microsoft.com/office/drawing/2014/main" xmlns="" id="{F6D1F472-18E6-498D-97BB-FFEF914B2061}"/>
              </a:ext>
            </a:extLst>
          </p:cNvPr>
          <p:cNvSpPr txBox="1"/>
          <p:nvPr/>
        </p:nvSpPr>
        <p:spPr>
          <a:xfrm>
            <a:off x="7017885" y="5107815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xmlns="" id="{7514CE01-0FE6-4777-A2EB-CDD6415F886E}"/>
              </a:ext>
            </a:extLst>
          </p:cNvPr>
          <p:cNvSpPr txBox="1"/>
          <p:nvPr/>
        </p:nvSpPr>
        <p:spPr>
          <a:xfrm>
            <a:off x="7017885" y="5690823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643545" y="2478722"/>
            <a:ext cx="53083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22,739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812731" y="4809468"/>
            <a:ext cx="5081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11,888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983924" y="1819909"/>
            <a:ext cx="506801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62,646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442357" y="4032989"/>
            <a:ext cx="56618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25,500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421510" y="2785109"/>
            <a:ext cx="50329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5,998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490726" y="2798442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200,226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770139" y="2089254"/>
            <a:ext cx="51781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38,570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111220" y="3464936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170,820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398002" y="3994255"/>
            <a:ext cx="53083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10,672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1" name="Picture 2" descr="การเลี้ยงเป็ดไข่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2" y="231696"/>
            <a:ext cx="742633" cy="586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Box 1">
            <a:extLst>
              <a:ext uri="{FF2B5EF4-FFF2-40B4-BE49-F238E27FC236}">
                <a16:creationId xmlns:a16="http://schemas.microsoft.com/office/drawing/2014/main" xmlns="" id="{86AD879A-C313-4968-A22C-314A4B42E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4384" y="395825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เป็ดเนื้อ/เป็ดเทศ</a:t>
            </a:r>
            <a:endParaRPr lang="th-TH" altLang="en-US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9,454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จำนวนเป็ดเนื้อ  2,718,277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932" y="1239194"/>
            <a:ext cx="6460067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9">
            <a:extLst>
              <a:ext uri="{FF2B5EF4-FFF2-40B4-BE49-F238E27FC236}">
                <a16:creationId xmlns:a16="http://schemas.microsoft.com/office/drawing/2014/main" xmlns="" id="{F6D1F472-18E6-498D-97BB-FFEF914B2061}"/>
              </a:ext>
            </a:extLst>
          </p:cNvPr>
          <p:cNvSpPr txBox="1"/>
          <p:nvPr/>
        </p:nvSpPr>
        <p:spPr>
          <a:xfrm>
            <a:off x="7017885" y="5107815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xmlns="" id="{7514CE01-0FE6-4777-A2EB-CDD6415F886E}"/>
              </a:ext>
            </a:extLst>
          </p:cNvPr>
          <p:cNvSpPr txBox="1"/>
          <p:nvPr/>
        </p:nvSpPr>
        <p:spPr>
          <a:xfrm>
            <a:off x="7017885" y="5690823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510419" y="2495656"/>
            <a:ext cx="66396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229,116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812731" y="4809468"/>
            <a:ext cx="5081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3,426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924802" y="1819909"/>
            <a:ext cx="565923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503,982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442357" y="4032989"/>
            <a:ext cx="56618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453,731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489246" y="2785109"/>
            <a:ext cx="50329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2,867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490726" y="2798442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762,790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677001" y="2089254"/>
            <a:ext cx="627863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551,694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111220" y="3464936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183,628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398002" y="3994255"/>
            <a:ext cx="53083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27,043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787334"/>
              </p:ext>
            </p:extLst>
          </p:nvPr>
        </p:nvGraphicFramePr>
        <p:xfrm>
          <a:off x="701146" y="1239194"/>
          <a:ext cx="5758921" cy="4568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2" name="Worksheet" r:id="rId5" imgW="5387305" imgH="3474767" progId="Excel.Sheet.12">
                  <p:embed/>
                </p:oleObj>
              </mc:Choice>
              <mc:Fallback>
                <p:oleObj name="Worksheet" r:id="rId5" imgW="5387305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1146" y="1239194"/>
                        <a:ext cx="5758921" cy="45689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58" descr="C:\ไพโรจน์\รูปภาพ\รูปสัตว์\เป็ดเนื้อ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33" y="353565"/>
            <a:ext cx="743636" cy="514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7697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TextBox 1">
            <a:extLst>
              <a:ext uri="{FF2B5EF4-FFF2-40B4-BE49-F238E27FC236}">
                <a16:creationId xmlns:a16="http://schemas.microsoft.com/office/drawing/2014/main" xmlns="" id="{86AD879A-C313-4968-A22C-314A4B42E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0357" y="439094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 smtClean="0">
                <a:solidFill>
                  <a:srgbClr val="00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นกกระทา</a:t>
            </a:r>
            <a:endParaRPr lang="th-TH" altLang="en-US" b="1" dirty="0">
              <a:solidFill>
                <a:srgbClr val="00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62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จำนวนนกกระทา 312392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932" y="1239194"/>
            <a:ext cx="6460067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9">
            <a:extLst>
              <a:ext uri="{FF2B5EF4-FFF2-40B4-BE49-F238E27FC236}">
                <a16:creationId xmlns:a16="http://schemas.microsoft.com/office/drawing/2014/main" xmlns="" id="{F6D1F472-18E6-498D-97BB-FFEF914B2061}"/>
              </a:ext>
            </a:extLst>
          </p:cNvPr>
          <p:cNvSpPr txBox="1"/>
          <p:nvPr/>
        </p:nvSpPr>
        <p:spPr>
          <a:xfrm>
            <a:off x="7017885" y="5107815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xmlns="" id="{7514CE01-0FE6-4777-A2EB-CDD6415F886E}"/>
              </a:ext>
            </a:extLst>
          </p:cNvPr>
          <p:cNvSpPr txBox="1"/>
          <p:nvPr/>
        </p:nvSpPr>
        <p:spPr>
          <a:xfrm>
            <a:off x="7017885" y="5690823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618144" y="2495656"/>
            <a:ext cx="53083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13,264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9812731" y="4809468"/>
            <a:ext cx="5081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4,500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983924" y="1819909"/>
            <a:ext cx="506801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90,300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442357" y="4032989"/>
            <a:ext cx="56618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1,240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490726" y="2798442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101,867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770139" y="2089254"/>
            <a:ext cx="517812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6,737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111220" y="3464936"/>
            <a:ext cx="67248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22,770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398002" y="3994255"/>
            <a:ext cx="53083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71,714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067076"/>
              </p:ext>
            </p:extLst>
          </p:nvPr>
        </p:nvGraphicFramePr>
        <p:xfrm>
          <a:off x="669396" y="1413934"/>
          <a:ext cx="5951537" cy="4507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6" name="Worksheet" r:id="rId5" imgW="5349453" imgH="3474767" progId="Excel.Sheet.12">
                  <p:embed/>
                </p:oleObj>
              </mc:Choice>
              <mc:Fallback>
                <p:oleObj name="Worksheet" r:id="rId5" imgW="5349453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9396" y="1413934"/>
                        <a:ext cx="5951537" cy="45077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5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768" y="291559"/>
            <a:ext cx="823957" cy="59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7697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C7AEBF4A-4592-4F49-8E09-802262C51DFA}"/>
              </a:ext>
            </a:extLst>
          </p:cNvPr>
          <p:cNvGrpSpPr/>
          <p:nvPr/>
        </p:nvGrpSpPr>
        <p:grpSpPr>
          <a:xfrm>
            <a:off x="3987801" y="1022327"/>
            <a:ext cx="4924804" cy="4296804"/>
            <a:chOff x="686476" y="435339"/>
            <a:chExt cx="10819048" cy="6752381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xmlns="" id="{765D1448-ECC2-496C-85ED-027B3FE971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76" y="435339"/>
              <a:ext cx="10819048" cy="6752381"/>
            </a:xfrm>
            <a:prstGeom prst="rect">
              <a:avLst/>
            </a:prstGeom>
          </p:spPr>
        </p:pic>
        <p:sp>
          <p:nvSpPr>
            <p:cNvPr id="8" name="สี่เหลี่ยมผืนผ้า 7">
              <a:extLst>
                <a:ext uri="{FF2B5EF4-FFF2-40B4-BE49-F238E27FC236}">
                  <a16:creationId xmlns:a16="http://schemas.microsoft.com/office/drawing/2014/main" xmlns="" id="{1E23C9A1-E175-4BDF-8F7D-C62B89F1FAF0}"/>
                </a:ext>
              </a:extLst>
            </p:cNvPr>
            <p:cNvSpPr/>
            <p:nvPr/>
          </p:nvSpPr>
          <p:spPr>
            <a:xfrm>
              <a:off x="2188211" y="1021897"/>
              <a:ext cx="1515362" cy="3308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บางน้ำเปรี้ยว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8E2C8B10-4031-406A-BAD5-BDB18953B4BC}"/>
                </a:ext>
              </a:extLst>
            </p:cNvPr>
            <p:cNvSpPr/>
            <p:nvPr/>
          </p:nvSpPr>
          <p:spPr>
            <a:xfrm>
              <a:off x="4765626" y="3686362"/>
              <a:ext cx="1146865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แปลงยาว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2C4D5F2D-69C2-4A45-88CA-852E04B5E48E}"/>
                </a:ext>
              </a:extLst>
            </p:cNvPr>
            <p:cNvSpPr/>
            <p:nvPr/>
          </p:nvSpPr>
          <p:spPr>
            <a:xfrm>
              <a:off x="5298647" y="2044022"/>
              <a:ext cx="1463261" cy="2779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พนมสารคาม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D18F4522-C428-49C5-A5BB-F0D75F9CEAC7}"/>
                </a:ext>
              </a:extLst>
            </p:cNvPr>
            <p:cNvSpPr/>
            <p:nvPr/>
          </p:nvSpPr>
          <p:spPr>
            <a:xfrm>
              <a:off x="2024056" y="2389465"/>
              <a:ext cx="1744526" cy="2906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เมืองฉะเชิงเทรา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25B8ED41-4283-413F-8611-BA4181DC9572}"/>
                </a:ext>
              </a:extLst>
            </p:cNvPr>
            <p:cNvSpPr/>
            <p:nvPr/>
          </p:nvSpPr>
          <p:spPr>
            <a:xfrm>
              <a:off x="6846136" y="2970093"/>
              <a:ext cx="1678368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สนามชัยเขต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F4CF34A9-3A57-4D42-A570-EF899905955D}"/>
                </a:ext>
              </a:extLst>
            </p:cNvPr>
            <p:cNvSpPr/>
            <p:nvPr/>
          </p:nvSpPr>
          <p:spPr>
            <a:xfrm>
              <a:off x="7854209" y="4677268"/>
              <a:ext cx="134059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ท่าตะเกียบ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F27E3A1C-1832-4AD2-AD7E-E87324528487}"/>
                </a:ext>
              </a:extLst>
            </p:cNvPr>
            <p:cNvSpPr/>
            <p:nvPr/>
          </p:nvSpPr>
          <p:spPr>
            <a:xfrm>
              <a:off x="2823601" y="3396285"/>
              <a:ext cx="1131645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บ้านโพธิ์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C1ACB693-DC24-4003-9BEF-DF690DE35AA9}"/>
                </a:ext>
              </a:extLst>
            </p:cNvPr>
            <p:cNvSpPr/>
            <p:nvPr/>
          </p:nvSpPr>
          <p:spPr>
            <a:xfrm>
              <a:off x="3255772" y="1938967"/>
              <a:ext cx="1385087" cy="20087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คลองเขื่อน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xmlns="" id="{A10F5B14-BF6E-468F-AF3C-308E1788B7C1}"/>
                </a:ext>
              </a:extLst>
            </p:cNvPr>
            <p:cNvSpPr/>
            <p:nvPr/>
          </p:nvSpPr>
          <p:spPr>
            <a:xfrm>
              <a:off x="3756805" y="2914913"/>
              <a:ext cx="1131645" cy="30551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บางคล้า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E28F522F-D766-4925-B9BD-E15237D893D2}"/>
                </a:ext>
              </a:extLst>
            </p:cNvPr>
            <p:cNvSpPr/>
            <p:nvPr/>
          </p:nvSpPr>
          <p:spPr>
            <a:xfrm>
              <a:off x="1793283" y="4138566"/>
              <a:ext cx="1188150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บางปะกง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:a16="http://schemas.microsoft.com/office/drawing/2014/main" xmlns="" id="{FE3731AF-B104-4E73-B26D-D48022C89DAB}"/>
                </a:ext>
              </a:extLst>
            </p:cNvPr>
            <p:cNvSpPr/>
            <p:nvPr/>
          </p:nvSpPr>
          <p:spPr>
            <a:xfrm>
              <a:off x="4385206" y="1905026"/>
              <a:ext cx="1146865" cy="27799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ราชสา</a:t>
              </a:r>
              <a:r>
                <a:rPr lang="th-TH" sz="1000" b="1" dirty="0" err="1">
                  <a:solidFill>
                    <a:srgbClr val="FFFF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ส์น</a:t>
              </a:r>
              <a:endParaRPr lang="en-US" sz="1000" b="1" dirty="0">
                <a:solidFill>
                  <a:srgbClr val="FFFF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0" name="สี่เหลี่ยมผืนผ้า 19">
              <a:extLst>
                <a:ext uri="{FF2B5EF4-FFF2-40B4-BE49-F238E27FC236}">
                  <a16:creationId xmlns:a16="http://schemas.microsoft.com/office/drawing/2014/main" xmlns="" id="{15FEDC60-3732-46EE-86B0-DF3C6DD910C0}"/>
                </a:ext>
              </a:extLst>
            </p:cNvPr>
            <p:cNvSpPr/>
            <p:nvPr/>
          </p:nvSpPr>
          <p:spPr>
            <a:xfrm>
              <a:off x="1793283" y="1950401"/>
              <a:ext cx="1927576" cy="4652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>
                  <a:solidFill>
                    <a:schemeClr val="bg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จ.ฉะเชิงเทรา</a:t>
              </a:r>
              <a:endParaRPr lang="en-US" sz="1400" b="1" dirty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1" name="สี่เหลี่ยมผืนผ้า: มุมมน 20">
            <a:extLst>
              <a:ext uri="{FF2B5EF4-FFF2-40B4-BE49-F238E27FC236}">
                <a16:creationId xmlns:a16="http://schemas.microsoft.com/office/drawing/2014/main" xmlns="" id="{495CBA68-94F5-42EC-96EB-703FAA81FFE4}"/>
              </a:ext>
            </a:extLst>
          </p:cNvPr>
          <p:cNvSpPr/>
          <p:nvPr/>
        </p:nvSpPr>
        <p:spPr>
          <a:xfrm>
            <a:off x="1003213" y="522542"/>
            <a:ext cx="1975437" cy="95058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</a:t>
            </a: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สินค้าไก่เนื้อ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สินค้าไก่ไข่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สินค้าสุกร</a:t>
            </a:r>
            <a:endParaRPr 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4596664" y="507714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สี่เหลี่ยมผืนผ้า: มุมมน 21">
            <a:extLst>
              <a:ext uri="{FF2B5EF4-FFF2-40B4-BE49-F238E27FC236}">
                <a16:creationId xmlns="" xmlns:a16="http://schemas.microsoft.com/office/drawing/2014/main" id="{57FF25F8-F229-4D1C-AB0C-A723B0124048}"/>
              </a:ext>
            </a:extLst>
          </p:cNvPr>
          <p:cNvSpPr/>
          <p:nvPr/>
        </p:nvSpPr>
        <p:spPr>
          <a:xfrm>
            <a:off x="9065011" y="4521199"/>
            <a:ext cx="2910067" cy="18455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สินค้าไก่เนื้อ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จำนวนเกษตรกร/เครือข่ายการเลี้ยงไก่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 280 ราย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จำนวนฟาร์มมาตรฐานไก่เนื้อ (</a:t>
            </a:r>
            <a:r>
              <a:rPr lang="en-US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GAP)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228ฟาร์ม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จำนวน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โรงฆ่าสัตว์ปีกที่ได้มาตรฐาน(</a:t>
            </a: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GMP)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4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ราคาจำหน่ายไก่เนื้อมี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ชีวิต 40 บาท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/กก.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ปริมาณการผลิตไก่เนื้อ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เฉลี่ย 41,530,928 ตัว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/ปี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อัตราการบริโภคไก่เนื้อ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15 กิโลกรัม/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คน/ปี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 จำนวนประชากร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 จ.ฉะเชิงเทรา 724,148 คน</a:t>
            </a:r>
            <a:endParaRPr lang="en-US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7" name="สี่เหลี่ยมผืนผ้า: มุมมน 23">
            <a:extLst>
              <a:ext uri="{FF2B5EF4-FFF2-40B4-BE49-F238E27FC236}">
                <a16:creationId xmlns="" xmlns:a16="http://schemas.microsoft.com/office/drawing/2014/main" id="{D46B6D81-B44F-4EBA-9BC7-62ADECE37922}"/>
              </a:ext>
            </a:extLst>
          </p:cNvPr>
          <p:cNvSpPr/>
          <p:nvPr/>
        </p:nvSpPr>
        <p:spPr>
          <a:xfrm>
            <a:off x="9030365" y="2533742"/>
            <a:ext cx="2967054" cy="17384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i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สินค้าไก่ไข่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จำนวนเกษตรกร/เครือข่ายการเลี้ยงไก่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ไข่ 1,134 ราย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จำนวนฟาร์มมาตรฐานไก่ไข่ (</a:t>
            </a:r>
            <a:r>
              <a:rPr lang="en-US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GAP)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80 ฟาร์ม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จำนวนล้งไข่มาตรฐาน(</a:t>
            </a: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GMP)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3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แห่ง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 ราคาจำหน่ายไข่ไก่คละหน้า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ฟาร์มเฉลี่ย 3.00 บาท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/ฟอง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ปริมาณการผลิตไข่ไก่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เฉลี่ย 5,697,222 ฟอง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/วัน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อัตราการบริโภคไข่ไก่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223 ฟอง/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คน/ปี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 จำนวนประชากร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 จ.ฉะเชิงเทรา 724,148 คน</a:t>
            </a:r>
            <a:endParaRPr lang="en-US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8" name="สี่เหลี่ยมผืนผ้า: มุมมน 24">
            <a:extLst>
              <a:ext uri="{FF2B5EF4-FFF2-40B4-BE49-F238E27FC236}">
                <a16:creationId xmlns="" xmlns:a16="http://schemas.microsoft.com/office/drawing/2014/main" id="{90F09B71-6BB8-4C3A-88A5-F91EFD5711A1}"/>
              </a:ext>
            </a:extLst>
          </p:cNvPr>
          <p:cNvSpPr/>
          <p:nvPr/>
        </p:nvSpPr>
        <p:spPr>
          <a:xfrm>
            <a:off x="9017011" y="393566"/>
            <a:ext cx="2977800" cy="200402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i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สินค้าโคเนื้อ</a:t>
            </a:r>
            <a:endParaRPr lang="th-TH" sz="1200" b="1" i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1. จำนวนเกษตรกร/เครือข่ายการ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เลี้ยงโคเนื้อ 2,638 ราย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2. จำนวน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ฟาร์มโคเนื้อที่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ได้มาตรฐาน (</a:t>
            </a:r>
            <a:r>
              <a:rPr lang="en-US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GAP)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 ฟาร์ม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3. จำนวน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ฟาร์มโคเนื้อที่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รับรอง </a:t>
            </a:r>
            <a:r>
              <a:rPr lang="en-US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GFM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- ฟาร์ม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4.จำนวนโรง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ฆ่าโคเนื้อที่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ได้มาตรฐาน(</a:t>
            </a:r>
            <a:r>
              <a:rPr lang="en-US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GMP)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- แห่ง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5. ราคา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จำหน่ายโคเนื้อมีชีวิตเฉลี่ย 94 บาท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/กก.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6. ราคาจำหน่าย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เนื้อโคเฉลี่ย 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 เนื้อ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แดง 235 บาท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/กก. ,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สันคอ 235 บาท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/กก. , 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เนื้อบด 240 บาท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/กก.)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7. ปริมาณการ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ผลิตโคเนื้อเฉลี่ย 4,229 ตัว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/ปี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8. อัตราการ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บริโภคเนื้อโค จำนวน 2 กิโลกรัม/</a:t>
            </a:r>
            <a:r>
              <a:rPr lang="th-TH" sz="12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คน/</a:t>
            </a:r>
            <a:r>
              <a:rPr lang="th-TH" sz="1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</a:t>
            </a:r>
            <a:endParaRPr lang="th-TH" sz="1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757887"/>
              </p:ext>
            </p:extLst>
          </p:nvPr>
        </p:nvGraphicFramePr>
        <p:xfrm>
          <a:off x="260055" y="1583763"/>
          <a:ext cx="3631035" cy="5005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6" name="Worksheet" r:id="rId5" imgW="4953071" imgH="4709207" progId="Excel.Sheet.12">
                  <p:embed/>
                </p:oleObj>
              </mc:Choice>
              <mc:Fallback>
                <p:oleObj name="Worksheet" r:id="rId5" imgW="4953071" imgH="4709207" progId="Excel.Sheet.12">
                  <p:embed/>
                  <p:pic>
                    <p:nvPicPr>
                      <p:cNvPr id="0" name="วัตถุ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055" y="1583763"/>
                        <a:ext cx="3631035" cy="50059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44620" y="2769037"/>
            <a:ext cx="238718" cy="322044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29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17" y="3314606"/>
            <a:ext cx="282112" cy="28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33346" y="2733965"/>
            <a:ext cx="238718" cy="322044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088" y="2211698"/>
            <a:ext cx="238718" cy="322044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32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282" y="2440783"/>
            <a:ext cx="282112" cy="28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819" y="2339628"/>
            <a:ext cx="282112" cy="28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306" y="3010666"/>
            <a:ext cx="282112" cy="28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874" y="2894987"/>
            <a:ext cx="266160" cy="23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799" y="3915775"/>
            <a:ext cx="266160" cy="23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202" y="1626525"/>
            <a:ext cx="266160" cy="23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685" y="2417297"/>
            <a:ext cx="266160" cy="23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1">
            <a:extLst>
              <a:ext uri="{FF2B5EF4-FFF2-40B4-BE49-F238E27FC236}">
                <a16:creationId xmlns:a16="http://schemas.microsoft.com/office/drawing/2014/main" xmlns="" id="{63816FF4-6E57-4057-851A-DA33309064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9690" y="274152"/>
            <a:ext cx="3730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ฉะเชิงเทรา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16,925 ราย</a:t>
            </a:r>
          </a:p>
        </p:txBody>
      </p:sp>
    </p:spTree>
    <p:extLst>
      <p:ext uri="{BB962C8B-B14F-4D97-AF65-F5344CB8AC3E}">
        <p14:creationId xmlns:p14="http://schemas.microsoft.com/office/powerpoint/2010/main" val="42501912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xmlns="" id="{C9549EA1-7D7D-44B4-8B18-6E3828FB830E}"/>
              </a:ext>
            </a:extLst>
          </p:cNvPr>
          <p:cNvGrpSpPr/>
          <p:nvPr/>
        </p:nvGrpSpPr>
        <p:grpSpPr>
          <a:xfrm>
            <a:off x="2763103" y="778905"/>
            <a:ext cx="6161010" cy="5467351"/>
            <a:chOff x="658876" y="-124299"/>
            <a:chExt cx="10686872" cy="7081365"/>
          </a:xfrm>
        </p:grpSpPr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xmlns="" id="{0121328A-4AEA-4A3C-9A69-AF52E35A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876" y="-124299"/>
              <a:ext cx="10686872" cy="7081365"/>
            </a:xfrm>
            <a:prstGeom prst="rect">
              <a:avLst/>
            </a:prstGeom>
          </p:spPr>
        </p:pic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F3BC1BEB-D9A6-4ECB-A04F-93A2F8FA1D94}"/>
                </a:ext>
              </a:extLst>
            </p:cNvPr>
            <p:cNvSpPr/>
            <p:nvPr/>
          </p:nvSpPr>
          <p:spPr>
            <a:xfrm>
              <a:off x="5486582" y="2074595"/>
              <a:ext cx="1031462" cy="3141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บ้านบึง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4478ADA6-E8B1-4F15-BD86-615110681807}"/>
                </a:ext>
              </a:extLst>
            </p:cNvPr>
            <p:cNvSpPr/>
            <p:nvPr/>
          </p:nvSpPr>
          <p:spPr>
            <a:xfrm>
              <a:off x="5500013" y="645976"/>
              <a:ext cx="1179903" cy="295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พนัสนิคม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26FFC448-DBEF-4075-B3CC-49E4EEDEAA5B}"/>
                </a:ext>
              </a:extLst>
            </p:cNvPr>
            <p:cNvSpPr/>
            <p:nvPr/>
          </p:nvSpPr>
          <p:spPr>
            <a:xfrm>
              <a:off x="6557221" y="1260759"/>
              <a:ext cx="1179902" cy="2641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เกาะจันทร์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466AEFC3-8623-4BE1-8572-7AB03FEE3D1A}"/>
                </a:ext>
              </a:extLst>
            </p:cNvPr>
            <p:cNvSpPr/>
            <p:nvPr/>
          </p:nvSpPr>
          <p:spPr>
            <a:xfrm>
              <a:off x="7329324" y="2172759"/>
              <a:ext cx="1238951" cy="2641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บ่อทอง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697E1F9D-54CA-47FA-8EEB-25A4B41AD8AB}"/>
                </a:ext>
              </a:extLst>
            </p:cNvPr>
            <p:cNvSpPr/>
            <p:nvPr/>
          </p:nvSpPr>
          <p:spPr>
            <a:xfrm rot="10800000" flipV="1">
              <a:off x="4493131" y="1457030"/>
              <a:ext cx="1179902" cy="3141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เมืองชลบุรี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136F2432-C691-4A7E-8643-0573A952994D}"/>
                </a:ext>
              </a:extLst>
            </p:cNvPr>
            <p:cNvSpPr/>
            <p:nvPr/>
          </p:nvSpPr>
          <p:spPr>
            <a:xfrm>
              <a:off x="4827103" y="2840442"/>
              <a:ext cx="1031462" cy="2395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ศรีราชา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EDF1FFC8-7504-49B6-AC84-E950016468F0}"/>
                </a:ext>
              </a:extLst>
            </p:cNvPr>
            <p:cNvSpPr/>
            <p:nvPr/>
          </p:nvSpPr>
          <p:spPr>
            <a:xfrm>
              <a:off x="4166703" y="5298561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สัตหับ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xmlns="" id="{92E74D4F-56FD-4E46-BC82-F628F5183FE2}"/>
                </a:ext>
              </a:extLst>
            </p:cNvPr>
            <p:cNvSpPr/>
            <p:nvPr/>
          </p:nvSpPr>
          <p:spPr>
            <a:xfrm>
              <a:off x="4242682" y="4071916"/>
              <a:ext cx="1244600" cy="245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บางละมุง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C0A08175-E4C5-4347-9D08-A26D3B055138}"/>
                </a:ext>
              </a:extLst>
            </p:cNvPr>
            <p:cNvSpPr/>
            <p:nvPr/>
          </p:nvSpPr>
          <p:spPr>
            <a:xfrm>
              <a:off x="4636879" y="800435"/>
              <a:ext cx="1365433" cy="2955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พานทอง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:a16="http://schemas.microsoft.com/office/drawing/2014/main" xmlns="" id="{A2E68E59-DD6D-4A5E-9E82-860F449E355D}"/>
                </a:ext>
              </a:extLst>
            </p:cNvPr>
            <p:cNvSpPr/>
            <p:nvPr/>
          </p:nvSpPr>
          <p:spPr>
            <a:xfrm>
              <a:off x="6424117" y="2897413"/>
              <a:ext cx="1238951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หนองใหญ่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0" name="สี่เหลี่ยมผืนผ้า 19">
              <a:extLst>
                <a:ext uri="{FF2B5EF4-FFF2-40B4-BE49-F238E27FC236}">
                  <a16:creationId xmlns:a16="http://schemas.microsoft.com/office/drawing/2014/main" xmlns="" id="{F9F26DA8-5596-491F-86C1-599566628D74}"/>
                </a:ext>
              </a:extLst>
            </p:cNvPr>
            <p:cNvSpPr/>
            <p:nvPr/>
          </p:nvSpPr>
          <p:spPr>
            <a:xfrm>
              <a:off x="4232898" y="1771148"/>
              <a:ext cx="1179902" cy="3825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จ.ชลบุรี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24581" name="TextBox 1">
            <a:extLst>
              <a:ext uri="{FF2B5EF4-FFF2-40B4-BE49-F238E27FC236}">
                <a16:creationId xmlns:a16="http://schemas.microsoft.com/office/drawing/2014/main" xmlns="" id="{96C034AA-400F-4CB9-B72B-AD94A083A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33350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จังหวัดชลบุรี  </a:t>
            </a:r>
            <a:endParaRPr lang="en-US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53D8E780-BEE7-46B7-A61F-D823C88294D7}"/>
              </a:ext>
            </a:extLst>
          </p:cNvPr>
          <p:cNvSpPr txBox="1"/>
          <p:nvPr/>
        </p:nvSpPr>
        <p:spPr>
          <a:xfrm>
            <a:off x="9436134" y="6333167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สี่เหลี่ยมผืนผ้า: มุมมน 20">
            <a:extLst>
              <a:ext uri="{FF2B5EF4-FFF2-40B4-BE49-F238E27FC236}">
                <a16:creationId xmlns:a16="http://schemas.microsoft.com/office/drawing/2014/main" xmlns="" id="{B5CAE287-7606-4F45-B037-9CE1B3D01EAF}"/>
              </a:ext>
            </a:extLst>
          </p:cNvPr>
          <p:cNvSpPr/>
          <p:nvPr/>
        </p:nvSpPr>
        <p:spPr>
          <a:xfrm>
            <a:off x="376049" y="139370"/>
            <a:ext cx="2503568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8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A917327C-5101-47A4-A44C-31B1395A2938}"/>
              </a:ext>
            </a:extLst>
          </p:cNvPr>
          <p:cNvGrpSpPr/>
          <p:nvPr/>
        </p:nvGrpSpPr>
        <p:grpSpPr>
          <a:xfrm>
            <a:off x="3117110" y="1222993"/>
            <a:ext cx="5791199" cy="4523758"/>
            <a:chOff x="686474" y="91259"/>
            <a:chExt cx="10819048" cy="6752381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xmlns="" id="{D00A5D4D-31C8-4AB5-92DD-A984EADDEB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74" y="91259"/>
              <a:ext cx="10819048" cy="6752381"/>
            </a:xfrm>
            <a:prstGeom prst="rect">
              <a:avLst/>
            </a:prstGeom>
          </p:spPr>
        </p:pic>
        <p:sp>
          <p:nvSpPr>
            <p:cNvPr id="8" name="สี่เหลี่ยมผืนผ้า 7">
              <a:extLst>
                <a:ext uri="{FF2B5EF4-FFF2-40B4-BE49-F238E27FC236}">
                  <a16:creationId xmlns:a16="http://schemas.microsoft.com/office/drawing/2014/main" xmlns="" id="{65FAF238-F20C-48CD-891B-C4E613E9A94B}"/>
                </a:ext>
              </a:extLst>
            </p:cNvPr>
            <p:cNvSpPr/>
            <p:nvPr/>
          </p:nvSpPr>
          <p:spPr>
            <a:xfrm>
              <a:off x="3979733" y="1847007"/>
              <a:ext cx="1270335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ปลวกแดง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EBC8506B-A526-42FE-86CD-5E13EA07B4A0}"/>
                </a:ext>
              </a:extLst>
            </p:cNvPr>
            <p:cNvSpPr/>
            <p:nvPr/>
          </p:nvSpPr>
          <p:spPr>
            <a:xfrm>
              <a:off x="2901600" y="3277256"/>
              <a:ext cx="1270334" cy="38020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นิคมพัฒนา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399200A7-93F5-4F65-A2AA-818959569507}"/>
                </a:ext>
              </a:extLst>
            </p:cNvPr>
            <p:cNvSpPr/>
            <p:nvPr/>
          </p:nvSpPr>
          <p:spPr>
            <a:xfrm>
              <a:off x="4892422" y="3277256"/>
              <a:ext cx="1099458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บ้านค่าย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0370EE3D-8C7D-499E-BAAA-1A7EE23A707A}"/>
                </a:ext>
              </a:extLst>
            </p:cNvPr>
            <p:cNvSpPr/>
            <p:nvPr/>
          </p:nvSpPr>
          <p:spPr>
            <a:xfrm>
              <a:off x="6471674" y="2095891"/>
              <a:ext cx="1103125" cy="2503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วังจันทร์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3EAF9292-0F26-49F6-8168-38181411BF32}"/>
                </a:ext>
              </a:extLst>
            </p:cNvPr>
            <p:cNvSpPr/>
            <p:nvPr/>
          </p:nvSpPr>
          <p:spPr>
            <a:xfrm>
              <a:off x="7984206" y="1721841"/>
              <a:ext cx="1270335" cy="375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เขาชะเมา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F4C5BDAC-8EB3-4095-9C40-D1E036079537}"/>
                </a:ext>
              </a:extLst>
            </p:cNvPr>
            <p:cNvSpPr/>
            <p:nvPr/>
          </p:nvSpPr>
          <p:spPr>
            <a:xfrm>
              <a:off x="5250067" y="4854608"/>
              <a:ext cx="1516076" cy="6210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เมืองระยอง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EC08A2B4-81CF-4752-965C-DB7C9E1F0332}"/>
                </a:ext>
              </a:extLst>
            </p:cNvPr>
            <p:cNvSpPr/>
            <p:nvPr/>
          </p:nvSpPr>
          <p:spPr>
            <a:xfrm>
              <a:off x="1965832" y="4428121"/>
              <a:ext cx="1270334" cy="375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บ้านฉาง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544881EC-C364-4FED-9587-89A432B669EC}"/>
                </a:ext>
              </a:extLst>
            </p:cNvPr>
            <p:cNvSpPr/>
            <p:nvPr/>
          </p:nvSpPr>
          <p:spPr>
            <a:xfrm>
              <a:off x="5386431" y="4428121"/>
              <a:ext cx="1652855" cy="3755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จ.ระยอง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xmlns="" id="{4C8F5A1E-79AA-4F1F-9D3C-BF4A0E1A3518}"/>
                </a:ext>
              </a:extLst>
            </p:cNvPr>
            <p:cNvSpPr/>
            <p:nvPr/>
          </p:nvSpPr>
          <p:spPr>
            <a:xfrm>
              <a:off x="8065362" y="3899198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แกลง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6869" name="TextBox 1">
            <a:extLst>
              <a:ext uri="{FF2B5EF4-FFF2-40B4-BE49-F238E27FC236}">
                <a16:creationId xmlns:a16="http://schemas.microsoft.com/office/drawing/2014/main" xmlns="" id="{0053619D-F76D-4AB0-B6BC-6943AF700F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9734" y="338138"/>
            <a:ext cx="3368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จังหวัดระยอง  </a:t>
            </a:r>
            <a:endParaRPr lang="en-US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สี่เหลี่ยมผืนผ้า: มุมมน 17">
            <a:extLst>
              <a:ext uri="{FF2B5EF4-FFF2-40B4-BE49-F238E27FC236}">
                <a16:creationId xmlns:a16="http://schemas.microsoft.com/office/drawing/2014/main" xmlns="" id="{73104E0E-1DE2-4199-A653-83A203760B62}"/>
              </a:ext>
            </a:extLst>
          </p:cNvPr>
          <p:cNvSpPr/>
          <p:nvPr/>
        </p:nvSpPr>
        <p:spPr>
          <a:xfrm>
            <a:off x="426212" y="137160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A5141A6B-CED0-4E58-959F-61AC057D3BD9}"/>
              </a:ext>
            </a:extLst>
          </p:cNvPr>
          <p:cNvGrpSpPr/>
          <p:nvPr/>
        </p:nvGrpSpPr>
        <p:grpSpPr>
          <a:xfrm>
            <a:off x="2514600" y="990600"/>
            <a:ext cx="6886576" cy="4724399"/>
            <a:chOff x="686476" y="-106217"/>
            <a:chExt cx="10819048" cy="6752381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xmlns="" id="{21868EB9-5627-4DB2-9FF0-AFBC70F328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76" y="-106217"/>
              <a:ext cx="10819048" cy="6752381"/>
            </a:xfrm>
            <a:prstGeom prst="rect">
              <a:avLst/>
            </a:prstGeom>
          </p:spPr>
        </p:pic>
        <p:sp>
          <p:nvSpPr>
            <p:cNvPr id="8" name="สี่เหลี่ยมผืนผ้า 7">
              <a:extLst>
                <a:ext uri="{FF2B5EF4-FFF2-40B4-BE49-F238E27FC236}">
                  <a16:creationId xmlns:a16="http://schemas.microsoft.com/office/drawing/2014/main" xmlns="" id="{9634462D-9065-4C14-8B8F-6C5F42851606}"/>
                </a:ext>
              </a:extLst>
            </p:cNvPr>
            <p:cNvSpPr/>
            <p:nvPr/>
          </p:nvSpPr>
          <p:spPr>
            <a:xfrm>
              <a:off x="4015408" y="1480931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แก่งหางแมว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F366079A-FC6B-48F7-B751-6BB741A53B91}"/>
                </a:ext>
              </a:extLst>
            </p:cNvPr>
            <p:cNvSpPr/>
            <p:nvPr/>
          </p:nvSpPr>
          <p:spPr>
            <a:xfrm>
              <a:off x="6384234" y="987287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สอยดาว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B9C2A325-BE78-4CC1-ABAA-829CE57DE9AF}"/>
                </a:ext>
              </a:extLst>
            </p:cNvPr>
            <p:cNvSpPr/>
            <p:nvPr/>
          </p:nvSpPr>
          <p:spPr>
            <a:xfrm>
              <a:off x="7129668" y="2438400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โป่งน้ำร้อน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7CB100C8-9113-4E55-B397-E768531D78AC}"/>
                </a:ext>
              </a:extLst>
            </p:cNvPr>
            <p:cNvSpPr/>
            <p:nvPr/>
          </p:nvSpPr>
          <p:spPr>
            <a:xfrm>
              <a:off x="5440018" y="2110608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เขา</a:t>
              </a:r>
              <a:r>
                <a:rPr lang="th-TH" sz="1200" b="1" dirty="0" err="1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คิชฌกูฎ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0856677D-0869-4E1C-A634-0350B68CE974}"/>
                </a:ext>
              </a:extLst>
            </p:cNvPr>
            <p:cNvSpPr/>
            <p:nvPr/>
          </p:nvSpPr>
          <p:spPr>
            <a:xfrm>
              <a:off x="5603735" y="4835422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0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เมืองจันทบุรี</a:t>
              </a:r>
              <a:endParaRPr lang="en-US" sz="1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382F020E-25B1-4A16-9355-C34DCE6934F5}"/>
                </a:ext>
              </a:extLst>
            </p:cNvPr>
            <p:cNvSpPr/>
            <p:nvPr/>
          </p:nvSpPr>
          <p:spPr>
            <a:xfrm>
              <a:off x="5491505" y="4507845"/>
              <a:ext cx="1443630" cy="34258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จ.จันทบุรี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8E327A2D-D523-4342-9D84-2EBE35A8B3B9}"/>
                </a:ext>
              </a:extLst>
            </p:cNvPr>
            <p:cNvSpPr/>
            <p:nvPr/>
          </p:nvSpPr>
          <p:spPr>
            <a:xfrm>
              <a:off x="5429911" y="5124686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แหลมสิงห์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E5DDEAB0-D311-4D44-BB28-395B09AB2D91}"/>
                </a:ext>
              </a:extLst>
            </p:cNvPr>
            <p:cNvSpPr/>
            <p:nvPr/>
          </p:nvSpPr>
          <p:spPr>
            <a:xfrm>
              <a:off x="6896097" y="4485909"/>
              <a:ext cx="631138" cy="18523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err="1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ขลุง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xmlns="" id="{04C41E78-DC9B-4D64-889B-A5765F12CAA2}"/>
                </a:ext>
              </a:extLst>
            </p:cNvPr>
            <p:cNvSpPr/>
            <p:nvPr/>
          </p:nvSpPr>
          <p:spPr>
            <a:xfrm>
              <a:off x="6159776" y="3555121"/>
              <a:ext cx="1143001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มะขาม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C47E76A2-379F-46E6-BCB3-4F73CBFD187E}"/>
                </a:ext>
              </a:extLst>
            </p:cNvPr>
            <p:cNvSpPr/>
            <p:nvPr/>
          </p:nvSpPr>
          <p:spPr>
            <a:xfrm>
              <a:off x="5013463" y="3529851"/>
              <a:ext cx="853109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ท่าใหม่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:a16="http://schemas.microsoft.com/office/drawing/2014/main" xmlns="" id="{BB1B6FA6-0331-4CB0-86D4-F3A588D760C6}"/>
                </a:ext>
              </a:extLst>
            </p:cNvPr>
            <p:cNvSpPr/>
            <p:nvPr/>
          </p:nvSpPr>
          <p:spPr>
            <a:xfrm>
              <a:off x="4140477" y="3684329"/>
              <a:ext cx="1017933" cy="2584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นายายอาม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8917" name="TextBox 1">
            <a:extLst>
              <a:ext uri="{FF2B5EF4-FFF2-40B4-BE49-F238E27FC236}">
                <a16:creationId xmlns:a16="http://schemas.microsoft.com/office/drawing/2014/main" xmlns="" id="{44DD9290-CBD6-408C-8347-23B0B0647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301625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จังหวัดจันทบุรี</a:t>
            </a:r>
          </a:p>
        </p:txBody>
      </p:sp>
      <p:sp>
        <p:nvSpPr>
          <p:cNvPr id="20" name="สี่เหลี่ยมผืนผ้า: มุมมน 19">
            <a:extLst>
              <a:ext uri="{FF2B5EF4-FFF2-40B4-BE49-F238E27FC236}">
                <a16:creationId xmlns:a16="http://schemas.microsoft.com/office/drawing/2014/main" xmlns="" id="{02AC9609-AFE1-4B63-A695-3C77511D0DBE}"/>
              </a:ext>
            </a:extLst>
          </p:cNvPr>
          <p:cNvSpPr/>
          <p:nvPr/>
        </p:nvSpPr>
        <p:spPr>
          <a:xfrm>
            <a:off x="471138" y="175138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รูปภาพ 1">
            <a:extLst>
              <a:ext uri="{FF2B5EF4-FFF2-40B4-BE49-F238E27FC236}">
                <a16:creationId xmlns:a16="http://schemas.microsoft.com/office/drawing/2014/main" xmlns="" id="{8502A0C7-70B3-4A99-912B-39D2CB60D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126" y="917066"/>
            <a:ext cx="5128461" cy="390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1">
            <a:extLst>
              <a:ext uri="{FF2B5EF4-FFF2-40B4-BE49-F238E27FC236}">
                <a16:creationId xmlns:a16="http://schemas.microsoft.com/office/drawing/2014/main" xmlns="" id="{38DD161C-7C94-470A-9F68-DB6689034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0" y="142875"/>
            <a:ext cx="48895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ผู้เลี้ยงสัตว์ ในพื้นที่ปศุสัตว์เขต 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 ประจำปี 256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120,812 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 (จำแนกรายจังหวัด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 ข้อมูล ณ 28 กรกฎาคม 2565 ) </a:t>
            </a:r>
            <a:endParaRPr lang="en-US" altLang="en-US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38CFBD18-E657-4B00-88DA-C79A236D6B56}"/>
              </a:ext>
            </a:extLst>
          </p:cNvPr>
          <p:cNvSpPr txBox="1"/>
          <p:nvPr/>
        </p:nvSpPr>
        <p:spPr>
          <a:xfrm>
            <a:off x="5897535" y="5381774"/>
            <a:ext cx="2031999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</a:t>
            </a:r>
            <a:r>
              <a:rPr lang="th-TH" sz="12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</a:t>
            </a: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 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endParaRPr lang="th-TH" sz="1200" b="1" dirty="0" smtClean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</a:t>
            </a:r>
            <a:r>
              <a:rPr lang="th-TH" sz="12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เทคโนโลยี</a:t>
            </a:r>
            <a:r>
              <a:rPr lang="th-TH" sz="1200" b="1" dirty="0" smtClean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สารสนเทศและการ</a:t>
            </a:r>
            <a:r>
              <a:rPr lang="th-TH" sz="1200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  <a:endParaRPr lang="en-US" sz="1200" b="1" dirty="0">
              <a:solidFill>
                <a:srgbClr val="0033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12" name="วัตถุ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838417"/>
              </p:ext>
            </p:extLst>
          </p:nvPr>
        </p:nvGraphicFramePr>
        <p:xfrm>
          <a:off x="431799" y="4447711"/>
          <a:ext cx="1557865" cy="2224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" name="Worksheet" r:id="rId5" imgW="2110775" imgH="4274702" progId="Excel.Sheet.12">
                  <p:embed/>
                </p:oleObj>
              </mc:Choice>
              <mc:Fallback>
                <p:oleObj name="Worksheet" r:id="rId5" imgW="2110775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1799" y="4447711"/>
                        <a:ext cx="1557865" cy="2224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วัตถุ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498434"/>
              </p:ext>
            </p:extLst>
          </p:nvPr>
        </p:nvGraphicFramePr>
        <p:xfrm>
          <a:off x="2340656" y="4443748"/>
          <a:ext cx="1542751" cy="2250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" name="Worksheet" r:id="rId7" imgW="2026991" imgH="4274702" progId="Excel.Sheet.12">
                  <p:embed/>
                </p:oleObj>
              </mc:Choice>
              <mc:Fallback>
                <p:oleObj name="Worksheet" r:id="rId7" imgW="2026991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40656" y="4443748"/>
                        <a:ext cx="1542751" cy="2250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วัตถุ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7090779"/>
              </p:ext>
            </p:extLst>
          </p:nvPr>
        </p:nvGraphicFramePr>
        <p:xfrm>
          <a:off x="4233333" y="4401413"/>
          <a:ext cx="1515533" cy="2287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" name="Worksheet" r:id="rId9" imgW="1981058" imgH="4274702" progId="Excel.Sheet.12">
                  <p:embed/>
                </p:oleObj>
              </mc:Choice>
              <mc:Fallback>
                <p:oleObj name="Worksheet" r:id="rId9" imgW="1981058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33333" y="4401413"/>
                        <a:ext cx="1515533" cy="2287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วัตถุ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635568"/>
              </p:ext>
            </p:extLst>
          </p:nvPr>
        </p:nvGraphicFramePr>
        <p:xfrm>
          <a:off x="10242655" y="4444593"/>
          <a:ext cx="1583267" cy="2227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" name="Worksheet" r:id="rId11" imgW="2110775" imgH="4274702" progId="Excel.Sheet.12">
                  <p:embed/>
                </p:oleObj>
              </mc:Choice>
              <mc:Fallback>
                <p:oleObj name="Worksheet" r:id="rId11" imgW="2110775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42655" y="4444593"/>
                        <a:ext cx="1583267" cy="22275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วัตถุ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2194185"/>
              </p:ext>
            </p:extLst>
          </p:nvPr>
        </p:nvGraphicFramePr>
        <p:xfrm>
          <a:off x="8153399" y="4447379"/>
          <a:ext cx="1651001" cy="2255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" name="Worksheet" r:id="rId13" imgW="1981058" imgH="4274702" progId="Excel.Sheet.12">
                  <p:embed/>
                </p:oleObj>
              </mc:Choice>
              <mc:Fallback>
                <p:oleObj name="Worksheet" r:id="rId13" imgW="1981058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153399" y="4447379"/>
                        <a:ext cx="1651001" cy="2255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วัตถุ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333078"/>
              </p:ext>
            </p:extLst>
          </p:nvPr>
        </p:nvGraphicFramePr>
        <p:xfrm>
          <a:off x="8088037" y="1185334"/>
          <a:ext cx="1707900" cy="2252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" name="Worksheet" r:id="rId15" imgW="2118431" imgH="4274702" progId="Excel.Sheet.12">
                  <p:embed/>
                </p:oleObj>
              </mc:Choice>
              <mc:Fallback>
                <p:oleObj name="Worksheet" r:id="rId15" imgW="2118431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88037" y="1185334"/>
                        <a:ext cx="1707900" cy="2252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วัตถุ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863163"/>
              </p:ext>
            </p:extLst>
          </p:nvPr>
        </p:nvGraphicFramePr>
        <p:xfrm>
          <a:off x="10219271" y="1139079"/>
          <a:ext cx="1571625" cy="2332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" name="Worksheet" r:id="rId17" imgW="2026991" imgH="4274702" progId="Excel.Sheet.12">
                  <p:embed/>
                </p:oleObj>
              </mc:Choice>
              <mc:Fallback>
                <p:oleObj name="Worksheet" r:id="rId17" imgW="2026991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219271" y="1139079"/>
                        <a:ext cx="1571625" cy="2332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วัตถุ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416251"/>
              </p:ext>
            </p:extLst>
          </p:nvPr>
        </p:nvGraphicFramePr>
        <p:xfrm>
          <a:off x="386466" y="1070374"/>
          <a:ext cx="16510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" name="Worksheet" r:id="rId19" imgW="1981058" imgH="4274702" progId="Excel.Sheet.12">
                  <p:embed/>
                </p:oleObj>
              </mc:Choice>
              <mc:Fallback>
                <p:oleObj name="Worksheet" r:id="rId19" imgW="1981058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6466" y="1070374"/>
                        <a:ext cx="1651000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วัตถุ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0601057"/>
              </p:ext>
            </p:extLst>
          </p:nvPr>
        </p:nvGraphicFramePr>
        <p:xfrm>
          <a:off x="2387913" y="1072445"/>
          <a:ext cx="1591734" cy="238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" name="Worksheet" r:id="rId21" imgW="1981058" imgH="4274702" progId="Excel.Sheet.12">
                  <p:embed/>
                </p:oleObj>
              </mc:Choice>
              <mc:Fallback>
                <p:oleObj name="Worksheet" r:id="rId21" imgW="1981058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387913" y="1072445"/>
                        <a:ext cx="1591734" cy="238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รูปภาพ 23">
            <a:extLst>
              <a:ext uri="{FF2B5EF4-FFF2-40B4-BE49-F238E27FC236}">
                <a16:creationId xmlns:a16="http://schemas.microsoft.com/office/drawing/2014/main" xmlns="" id="{698B685A-98D4-49D2-9646-A563A9901E98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35" y="223703"/>
            <a:ext cx="1003300" cy="693363"/>
          </a:xfrm>
          <a:prstGeom prst="rect">
            <a:avLst/>
          </a:prstGeom>
        </p:spPr>
      </p:pic>
      <p:pic>
        <p:nvPicPr>
          <p:cNvPr id="25" name="รูปภาพ 24">
            <a:extLst>
              <a:ext uri="{FF2B5EF4-FFF2-40B4-BE49-F238E27FC236}">
                <a16:creationId xmlns:a16="http://schemas.microsoft.com/office/drawing/2014/main" xmlns="" id="{D681B4C6-6C50-4E03-B8E7-347620A26944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569" y="399739"/>
            <a:ext cx="786035" cy="620647"/>
          </a:xfrm>
          <a:prstGeom prst="rect">
            <a:avLst/>
          </a:prstGeom>
        </p:spPr>
      </p:pic>
      <p:pic>
        <p:nvPicPr>
          <p:cNvPr id="26" name="รูปภาพ 25">
            <a:extLst>
              <a:ext uri="{FF2B5EF4-FFF2-40B4-BE49-F238E27FC236}">
                <a16:creationId xmlns:a16="http://schemas.microsoft.com/office/drawing/2014/main" xmlns="" id="{765D1448-ECC2-496C-85ED-027B3FE9711E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84" y="3752911"/>
            <a:ext cx="877738" cy="640436"/>
          </a:xfrm>
          <a:prstGeom prst="rect">
            <a:avLst/>
          </a:prstGeom>
        </p:spPr>
      </p:pic>
      <p:pic>
        <p:nvPicPr>
          <p:cNvPr id="27" name="รูปภาพ 26">
            <a:extLst>
              <a:ext uri="{FF2B5EF4-FFF2-40B4-BE49-F238E27FC236}">
                <a16:creationId xmlns:a16="http://schemas.microsoft.com/office/drawing/2014/main" xmlns="" id="{0121328A-4AEA-4A3C-9A69-AF52E35AFEA9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141" y="3673568"/>
            <a:ext cx="930793" cy="727845"/>
          </a:xfrm>
          <a:prstGeom prst="rect">
            <a:avLst/>
          </a:prstGeom>
        </p:spPr>
      </p:pic>
      <p:pic>
        <p:nvPicPr>
          <p:cNvPr id="28" name="รูปภาพ 27">
            <a:extLst>
              <a:ext uri="{FF2B5EF4-FFF2-40B4-BE49-F238E27FC236}">
                <a16:creationId xmlns:a16="http://schemas.microsoft.com/office/drawing/2014/main" xmlns="" id="{D00A5D4D-31C8-4AB5-92DD-A984EADDEB5F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400" y="3687180"/>
            <a:ext cx="831880" cy="649818"/>
          </a:xfrm>
          <a:prstGeom prst="rect">
            <a:avLst/>
          </a:prstGeom>
        </p:spPr>
      </p:pic>
      <p:pic>
        <p:nvPicPr>
          <p:cNvPr id="29" name="รูปภาพ 28">
            <a:extLst>
              <a:ext uri="{FF2B5EF4-FFF2-40B4-BE49-F238E27FC236}">
                <a16:creationId xmlns:a16="http://schemas.microsoft.com/office/drawing/2014/main" xmlns="" id="{B3FD97B0-A40B-4B62-8586-CF2F7B609B85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6182" y="452263"/>
            <a:ext cx="849329" cy="654050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xmlns="" id="{A83D4A27-B476-401A-BEE1-F9CD1D4BE46D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543" y="416105"/>
            <a:ext cx="876152" cy="656340"/>
          </a:xfrm>
          <a:prstGeom prst="rect">
            <a:avLst/>
          </a:prstGeom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xmlns="" id="{21868EB9-5627-4DB2-9FF0-AFBC70F328BA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303" y="3644370"/>
            <a:ext cx="1112309" cy="763078"/>
          </a:xfrm>
          <a:prstGeom prst="rect">
            <a:avLst/>
          </a:prstGeom>
        </p:spPr>
      </p:pic>
      <p:pic>
        <p:nvPicPr>
          <p:cNvPr id="32" name="รูปภาพ 31">
            <a:extLst>
              <a:ext uri="{FF2B5EF4-FFF2-40B4-BE49-F238E27FC236}">
                <a16:creationId xmlns:a16="http://schemas.microsoft.com/office/drawing/2014/main" xmlns="" id="{4C469D0E-73DD-4135-9DE8-72BC1CA84729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260" y="3547536"/>
            <a:ext cx="1432983" cy="887745"/>
          </a:xfrm>
          <a:prstGeom prst="rect">
            <a:avLst/>
          </a:prstGeom>
        </p:spPr>
      </p:pic>
      <p:sp>
        <p:nvSpPr>
          <p:cNvPr id="23" name="สี่เหลี่ยมผืนผ้า 22"/>
          <p:cNvSpPr/>
          <p:nvPr/>
        </p:nvSpPr>
        <p:spPr>
          <a:xfrm>
            <a:off x="5254884" y="1367397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10,336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4890819" y="2095530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2,149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5382488" y="1920396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16,925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สี่เหลี่ยมผืนผ้า 34"/>
          <p:cNvSpPr/>
          <p:nvPr/>
        </p:nvSpPr>
        <p:spPr>
          <a:xfrm>
            <a:off x="5378756" y="2373342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12,816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6" name="สี่เหลี่ยมผืนผ้า 35"/>
          <p:cNvSpPr/>
          <p:nvPr/>
        </p:nvSpPr>
        <p:spPr>
          <a:xfrm>
            <a:off x="5614590" y="3093009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10,173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7" name="สี่เหลี่ยมผืนผ้า 36"/>
          <p:cNvSpPr/>
          <p:nvPr/>
        </p:nvSpPr>
        <p:spPr>
          <a:xfrm>
            <a:off x="5747940" y="1595493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19,660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สี่เหลี่ยมผืนผ้า 37"/>
          <p:cNvSpPr/>
          <p:nvPr/>
        </p:nvSpPr>
        <p:spPr>
          <a:xfrm>
            <a:off x="6441865" y="1887622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34,675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6365667" y="3044670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9,706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6677699" y="3687180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1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4,292</a:t>
            </a:r>
            <a:endParaRPr lang="th-TH" sz="11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E0214972-7BAA-4D52-BFE6-C407FC9E789B}"/>
              </a:ext>
            </a:extLst>
          </p:cNvPr>
          <p:cNvGrpSpPr/>
          <p:nvPr/>
        </p:nvGrpSpPr>
        <p:grpSpPr>
          <a:xfrm>
            <a:off x="1809749" y="1069294"/>
            <a:ext cx="8572501" cy="4874306"/>
            <a:chOff x="693229" y="109"/>
            <a:chExt cx="10914286" cy="6800000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xmlns="" id="{4C469D0E-73DD-4135-9DE8-72BC1CA847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229" y="109"/>
              <a:ext cx="10914286" cy="6800000"/>
            </a:xfrm>
            <a:prstGeom prst="rect">
              <a:avLst/>
            </a:prstGeom>
          </p:spPr>
        </p:pic>
        <p:sp>
          <p:nvSpPr>
            <p:cNvPr id="8" name="สี่เหลี่ยมผืนผ้า 7">
              <a:extLst>
                <a:ext uri="{FF2B5EF4-FFF2-40B4-BE49-F238E27FC236}">
                  <a16:creationId xmlns:a16="http://schemas.microsoft.com/office/drawing/2014/main" xmlns="" id="{543DC4F0-D6AB-48C6-B3DC-673F97163241}"/>
                </a:ext>
              </a:extLst>
            </p:cNvPr>
            <p:cNvSpPr/>
            <p:nvPr/>
          </p:nvSpPr>
          <p:spPr>
            <a:xfrm>
              <a:off x="5461736" y="1028200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บ่อไร่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66485697-E4FE-4040-9182-773612DE36B1}"/>
                </a:ext>
              </a:extLst>
            </p:cNvPr>
            <p:cNvSpPr/>
            <p:nvPr/>
          </p:nvSpPr>
          <p:spPr>
            <a:xfrm>
              <a:off x="5631804" y="5939338"/>
              <a:ext cx="967624" cy="250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เกาะกูด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177E3A62-C928-4BE3-973B-3F94F9240283}"/>
                </a:ext>
              </a:extLst>
            </p:cNvPr>
            <p:cNvSpPr/>
            <p:nvPr/>
          </p:nvSpPr>
          <p:spPr>
            <a:xfrm>
              <a:off x="4413707" y="4020584"/>
              <a:ext cx="845931" cy="250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เกาะช้าง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85F748F2-4521-43E4-AF73-59B6E5455B16}"/>
                </a:ext>
              </a:extLst>
            </p:cNvPr>
            <p:cNvSpPr/>
            <p:nvPr/>
          </p:nvSpPr>
          <p:spPr>
            <a:xfrm>
              <a:off x="4413707" y="2964600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แหลมงอบ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391219A6-2BB8-4453-A94A-D37E8CAADF80}"/>
                </a:ext>
              </a:extLst>
            </p:cNvPr>
            <p:cNvSpPr/>
            <p:nvPr/>
          </p:nvSpPr>
          <p:spPr>
            <a:xfrm>
              <a:off x="4785873" y="1712833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เขาสมิง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B15F28CF-1CA6-4CC2-95A6-64EACDB0FF5F}"/>
                </a:ext>
              </a:extLst>
            </p:cNvPr>
            <p:cNvSpPr/>
            <p:nvPr/>
          </p:nvSpPr>
          <p:spPr>
            <a:xfrm>
              <a:off x="5618964" y="2741542"/>
              <a:ext cx="845931" cy="250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เมืองตราด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92FDBEC5-AED1-4C75-B4F8-10192E08219C}"/>
                </a:ext>
              </a:extLst>
            </p:cNvPr>
            <p:cNvSpPr/>
            <p:nvPr/>
          </p:nvSpPr>
          <p:spPr>
            <a:xfrm>
              <a:off x="6994090" y="4869118"/>
              <a:ext cx="902567" cy="29866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คลองใหญ่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493FE1E8-5311-4ED7-9A56-0FB04F3B172F}"/>
                </a:ext>
              </a:extLst>
            </p:cNvPr>
            <p:cNvSpPr/>
            <p:nvPr/>
          </p:nvSpPr>
          <p:spPr>
            <a:xfrm>
              <a:off x="5631804" y="2272299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จ.ตราด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40965" name="TextBox 1">
            <a:extLst>
              <a:ext uri="{FF2B5EF4-FFF2-40B4-BE49-F238E27FC236}">
                <a16:creationId xmlns:a16="http://schemas.microsoft.com/office/drawing/2014/main" xmlns="" id="{E4429F29-BC2D-4184-ABDA-A15E80DE7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301625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จังหวัดตราด</a:t>
            </a:r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xmlns="" id="{45FDF775-2EA9-4A41-945C-08A8BD7CCF8D}"/>
              </a:ext>
            </a:extLst>
          </p:cNvPr>
          <p:cNvSpPr/>
          <p:nvPr/>
        </p:nvSpPr>
        <p:spPr>
          <a:xfrm>
            <a:off x="535517" y="230591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0A16F1F7-D76D-43DC-80A8-0507295B5AC7}"/>
              </a:ext>
            </a:extLst>
          </p:cNvPr>
          <p:cNvGrpSpPr/>
          <p:nvPr/>
        </p:nvGrpSpPr>
        <p:grpSpPr>
          <a:xfrm>
            <a:off x="3090672" y="1228725"/>
            <a:ext cx="6048376" cy="4657725"/>
            <a:chOff x="882419" y="105619"/>
            <a:chExt cx="10819048" cy="6752381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xmlns="" id="{B3FD97B0-A40B-4B62-8586-CF2F7B609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419" y="105619"/>
              <a:ext cx="10819048" cy="6752381"/>
            </a:xfrm>
            <a:prstGeom prst="rect">
              <a:avLst/>
            </a:prstGeom>
          </p:spPr>
        </p:pic>
        <p:sp>
          <p:nvSpPr>
            <p:cNvPr id="8" name="สี่เหลี่ยมผืนผ้า 7">
              <a:extLst>
                <a:ext uri="{FF2B5EF4-FFF2-40B4-BE49-F238E27FC236}">
                  <a16:creationId xmlns:a16="http://schemas.microsoft.com/office/drawing/2014/main" xmlns="" id="{A75BA0B5-1331-4CFB-B96E-29FCDB0A915C}"/>
                </a:ext>
              </a:extLst>
            </p:cNvPr>
            <p:cNvSpPr/>
            <p:nvPr/>
          </p:nvSpPr>
          <p:spPr>
            <a:xfrm>
              <a:off x="5013590" y="1887857"/>
              <a:ext cx="1505523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ประจันตคาม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342A22C6-7930-405A-BA3A-14DD14DEBEF1}"/>
                </a:ext>
              </a:extLst>
            </p:cNvPr>
            <p:cNvSpPr/>
            <p:nvPr/>
          </p:nvSpPr>
          <p:spPr>
            <a:xfrm>
              <a:off x="3950713" y="2850852"/>
              <a:ext cx="1505523" cy="4019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เมืองปราจีนบุรี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A53DB819-269C-4A3B-A5C8-122EA781F80E}"/>
                </a:ext>
              </a:extLst>
            </p:cNvPr>
            <p:cNvSpPr/>
            <p:nvPr/>
          </p:nvSpPr>
          <p:spPr>
            <a:xfrm>
              <a:off x="4011786" y="4066320"/>
              <a:ext cx="1234449" cy="3075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ศรีม</a:t>
              </a:r>
              <a:r>
                <a:rPr lang="th-TH" sz="1200" b="1" dirty="0" err="1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โหสถ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D6BDE71B-D997-4F25-830E-3FCBDA847780}"/>
                </a:ext>
              </a:extLst>
            </p:cNvPr>
            <p:cNvSpPr/>
            <p:nvPr/>
          </p:nvSpPr>
          <p:spPr>
            <a:xfrm>
              <a:off x="2904246" y="3951429"/>
              <a:ext cx="1194087" cy="2686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บ้านสร้าง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9A57350D-A9D7-4284-83BE-69B0E0846341}"/>
                </a:ext>
              </a:extLst>
            </p:cNvPr>
            <p:cNvSpPr/>
            <p:nvPr/>
          </p:nvSpPr>
          <p:spPr>
            <a:xfrm>
              <a:off x="7340054" y="2091019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นาดี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72994ADF-5806-404E-BC1D-A99AAAA93368}"/>
                </a:ext>
              </a:extLst>
            </p:cNvPr>
            <p:cNvSpPr/>
            <p:nvPr/>
          </p:nvSpPr>
          <p:spPr>
            <a:xfrm>
              <a:off x="4805148" y="4227299"/>
              <a:ext cx="1505523" cy="219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ศรีมหาโพธิ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3083B13B-3283-4873-A18B-88287F3D3D82}"/>
                </a:ext>
              </a:extLst>
            </p:cNvPr>
            <p:cNvSpPr/>
            <p:nvPr/>
          </p:nvSpPr>
          <p:spPr>
            <a:xfrm>
              <a:off x="6951535" y="4220094"/>
              <a:ext cx="1234450" cy="2320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กบินทร์บุรี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ECAE6E67-887D-4ADE-B556-F5AE832BEF2F}"/>
                </a:ext>
              </a:extLst>
            </p:cNvPr>
            <p:cNvSpPr/>
            <p:nvPr/>
          </p:nvSpPr>
          <p:spPr>
            <a:xfrm>
              <a:off x="3617874" y="2445736"/>
              <a:ext cx="1839966" cy="4019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จ.ปราจีนบุรี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0725" name="TextBox 1">
            <a:extLst>
              <a:ext uri="{FF2B5EF4-FFF2-40B4-BE49-F238E27FC236}">
                <a16:creationId xmlns:a16="http://schemas.microsoft.com/office/drawing/2014/main" xmlns="" id="{B67DC239-99DC-42C8-A52C-908D3E500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338138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จังหวัดปราจีนบุรี  </a:t>
            </a:r>
            <a:endParaRPr lang="en-US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สี่เหลี่ยมผืนผ้า: มุมมน 15">
            <a:extLst>
              <a:ext uri="{FF2B5EF4-FFF2-40B4-BE49-F238E27FC236}">
                <a16:creationId xmlns:a16="http://schemas.microsoft.com/office/drawing/2014/main" xmlns="" id="{A5F39DFE-A104-4155-8E28-8781A2DC6C57}"/>
              </a:ext>
            </a:extLst>
          </p:cNvPr>
          <p:cNvSpPr/>
          <p:nvPr/>
        </p:nvSpPr>
        <p:spPr>
          <a:xfrm>
            <a:off x="598138" y="203835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9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xmlns="" id="{BB4DCCD7-FFDD-49D5-8E48-A861C3294148}"/>
              </a:ext>
            </a:extLst>
          </p:cNvPr>
          <p:cNvGrpSpPr/>
          <p:nvPr/>
        </p:nvGrpSpPr>
        <p:grpSpPr>
          <a:xfrm>
            <a:off x="2975211" y="1160462"/>
            <a:ext cx="6492639" cy="4863745"/>
            <a:chOff x="686476" y="-69225"/>
            <a:chExt cx="10819048" cy="6752381"/>
          </a:xfrm>
        </p:grpSpPr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xmlns="" id="{A83D4A27-B476-401A-BEE1-F9CD1D4BE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76" y="-69225"/>
              <a:ext cx="10819048" cy="6752381"/>
            </a:xfrm>
            <a:prstGeom prst="rect">
              <a:avLst/>
            </a:prstGeom>
          </p:spPr>
        </p:pic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30401BE7-7705-4DBE-B0E6-F362BBEBA25F}"/>
                </a:ext>
              </a:extLst>
            </p:cNvPr>
            <p:cNvSpPr/>
            <p:nvPr/>
          </p:nvSpPr>
          <p:spPr>
            <a:xfrm>
              <a:off x="6280795" y="2972156"/>
              <a:ext cx="1381357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อรัญประเทศ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72B00312-F108-4DF2-BEE0-4F60420ED145}"/>
                </a:ext>
              </a:extLst>
            </p:cNvPr>
            <p:cNvSpPr/>
            <p:nvPr/>
          </p:nvSpPr>
          <p:spPr>
            <a:xfrm>
              <a:off x="2904682" y="3990826"/>
              <a:ext cx="1268895" cy="280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เขาฉกรรจ์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852F737D-74FA-4E45-9904-91148B22399F}"/>
                </a:ext>
              </a:extLst>
            </p:cNvPr>
            <p:cNvSpPr/>
            <p:nvPr/>
          </p:nvSpPr>
          <p:spPr>
            <a:xfrm>
              <a:off x="3409905" y="4655597"/>
              <a:ext cx="1268895" cy="280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วังน้ำเย็น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E9209429-F800-46F7-BADB-024454D227B7}"/>
                </a:ext>
              </a:extLst>
            </p:cNvPr>
            <p:cNvSpPr/>
            <p:nvPr/>
          </p:nvSpPr>
          <p:spPr>
            <a:xfrm>
              <a:off x="3676910" y="5413181"/>
              <a:ext cx="1209914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วังสมบูรณ์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C3A2DD7A-2D4E-4D6F-9693-E56082C5D1D7}"/>
                </a:ext>
              </a:extLst>
            </p:cNvPr>
            <p:cNvSpPr/>
            <p:nvPr/>
          </p:nvSpPr>
          <p:spPr>
            <a:xfrm>
              <a:off x="4534059" y="4529433"/>
              <a:ext cx="1209914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คลองหาด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F99D1148-3F52-46CC-B688-856337FD84A6}"/>
                </a:ext>
              </a:extLst>
            </p:cNvPr>
            <p:cNvSpPr/>
            <p:nvPr/>
          </p:nvSpPr>
          <p:spPr>
            <a:xfrm>
              <a:off x="3198421" y="2023833"/>
              <a:ext cx="1268897" cy="13714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เมืองสระแก้ว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สี่เหลี่ยมผืนผ้า 14">
              <a:extLst>
                <a:ext uri="{FF2B5EF4-FFF2-40B4-BE49-F238E27FC236}">
                  <a16:creationId xmlns:a16="http://schemas.microsoft.com/office/drawing/2014/main" xmlns="" id="{B98026D1-0545-4735-B1F7-C80DA44F24F0}"/>
                </a:ext>
              </a:extLst>
            </p:cNvPr>
            <p:cNvSpPr/>
            <p:nvPr/>
          </p:nvSpPr>
          <p:spPr>
            <a:xfrm>
              <a:off x="5400710" y="1602121"/>
              <a:ext cx="1209914" cy="3479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วัฒนานคร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6" name="สี่เหลี่ยมผืนผ้า 15">
              <a:extLst>
                <a:ext uri="{FF2B5EF4-FFF2-40B4-BE49-F238E27FC236}">
                  <a16:creationId xmlns:a16="http://schemas.microsoft.com/office/drawing/2014/main" xmlns="" id="{0C5C8E03-353F-4309-ADAA-EB22146AEFAC}"/>
                </a:ext>
              </a:extLst>
            </p:cNvPr>
            <p:cNvSpPr/>
            <p:nvPr/>
          </p:nvSpPr>
          <p:spPr>
            <a:xfrm>
              <a:off x="7430981" y="2245854"/>
              <a:ext cx="845931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โคกสูง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8" name="สี่เหลี่ยมผืนผ้า 17">
              <a:extLst>
                <a:ext uri="{FF2B5EF4-FFF2-40B4-BE49-F238E27FC236}">
                  <a16:creationId xmlns:a16="http://schemas.microsoft.com/office/drawing/2014/main" xmlns="" id="{7A888B0D-E9E1-4CF4-AD64-4A1D99767CE6}"/>
                </a:ext>
              </a:extLst>
            </p:cNvPr>
            <p:cNvSpPr/>
            <p:nvPr/>
          </p:nvSpPr>
          <p:spPr>
            <a:xfrm>
              <a:off x="7430980" y="836529"/>
              <a:ext cx="1417596" cy="2912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ตาพระยา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9" name="สี่เหลี่ยมผืนผ้า 18">
              <a:extLst>
                <a:ext uri="{FF2B5EF4-FFF2-40B4-BE49-F238E27FC236}">
                  <a16:creationId xmlns:a16="http://schemas.microsoft.com/office/drawing/2014/main" xmlns="" id="{67D6B462-DC3A-4CDE-A2EE-ACD82AAB1D65}"/>
                </a:ext>
              </a:extLst>
            </p:cNvPr>
            <p:cNvSpPr/>
            <p:nvPr/>
          </p:nvSpPr>
          <p:spPr>
            <a:xfrm>
              <a:off x="3539131" y="1169317"/>
              <a:ext cx="1639219" cy="3961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จ.สระแก้ว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2773" name="TextBox 1">
            <a:extLst>
              <a:ext uri="{FF2B5EF4-FFF2-40B4-BE49-F238E27FC236}">
                <a16:creationId xmlns:a16="http://schemas.microsoft.com/office/drawing/2014/main" xmlns="" id="{1F88C03C-D605-4089-9DD7-44896E1BA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338138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จังหวัดสระแก้ว</a:t>
            </a:r>
          </a:p>
        </p:txBody>
      </p:sp>
      <p:sp>
        <p:nvSpPr>
          <p:cNvPr id="21" name="สี่เหลี่ยมผืนผ้า: มุมมน 20">
            <a:extLst>
              <a:ext uri="{FF2B5EF4-FFF2-40B4-BE49-F238E27FC236}">
                <a16:creationId xmlns:a16="http://schemas.microsoft.com/office/drawing/2014/main" xmlns="" id="{5330F22E-B9B6-438C-8718-9287E156CA9C}"/>
              </a:ext>
            </a:extLst>
          </p:cNvPr>
          <p:cNvSpPr/>
          <p:nvPr/>
        </p:nvSpPr>
        <p:spPr>
          <a:xfrm>
            <a:off x="598138" y="203835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TextBox 1">
            <a:extLst>
              <a:ext uri="{FF2B5EF4-FFF2-40B4-BE49-F238E27FC236}">
                <a16:creationId xmlns:a16="http://schemas.microsoft.com/office/drawing/2014/main" xmlns="" id="{4D5CC322-4A53-4CFD-8951-806334DE1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33350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จังหวัดนครนายก </a:t>
            </a:r>
            <a:endParaRPr lang="en-US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" name="กลุ่ม 6">
            <a:extLst>
              <a:ext uri="{FF2B5EF4-FFF2-40B4-BE49-F238E27FC236}">
                <a16:creationId xmlns:a16="http://schemas.microsoft.com/office/drawing/2014/main" xmlns="" id="{EFFC5FEA-D0B4-45CA-BD8F-63BE18C4FF9F}"/>
              </a:ext>
            </a:extLst>
          </p:cNvPr>
          <p:cNvGrpSpPr/>
          <p:nvPr/>
        </p:nvGrpSpPr>
        <p:grpSpPr>
          <a:xfrm>
            <a:off x="3581400" y="1058805"/>
            <a:ext cx="5981700" cy="4133850"/>
            <a:chOff x="805891" y="-75293"/>
            <a:chExt cx="10819048" cy="6752381"/>
          </a:xfrm>
        </p:grpSpPr>
        <p:pic>
          <p:nvPicPr>
            <p:cNvPr id="8" name="รูปภาพ 7">
              <a:extLst>
                <a:ext uri="{FF2B5EF4-FFF2-40B4-BE49-F238E27FC236}">
                  <a16:creationId xmlns:a16="http://schemas.microsoft.com/office/drawing/2014/main" xmlns="" id="{698B685A-98D4-49D2-9646-A563A9901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5891" y="-75293"/>
              <a:ext cx="10819048" cy="6752381"/>
            </a:xfrm>
            <a:prstGeom prst="rect">
              <a:avLst/>
            </a:prstGeom>
          </p:spPr>
        </p:pic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59CF9952-847B-4D42-8395-D6717006D75B}"/>
                </a:ext>
              </a:extLst>
            </p:cNvPr>
            <p:cNvSpPr/>
            <p:nvPr/>
          </p:nvSpPr>
          <p:spPr>
            <a:xfrm>
              <a:off x="3717386" y="2881828"/>
              <a:ext cx="1229281" cy="250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บ้านนา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894D5391-0F15-478F-934F-7E522CE47961}"/>
                </a:ext>
              </a:extLst>
            </p:cNvPr>
            <p:cNvSpPr/>
            <p:nvPr/>
          </p:nvSpPr>
          <p:spPr>
            <a:xfrm>
              <a:off x="7935473" y="2333772"/>
              <a:ext cx="1346487" cy="37446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ปากพลี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1F44554E-693D-41FA-B882-5C329A134AC1}"/>
                </a:ext>
              </a:extLst>
            </p:cNvPr>
            <p:cNvSpPr/>
            <p:nvPr/>
          </p:nvSpPr>
          <p:spPr>
            <a:xfrm>
              <a:off x="5603721" y="2444454"/>
              <a:ext cx="1774096" cy="250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เมืองนครนายก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CCDEAA4C-5159-450A-BCC5-9BA91EC45077}"/>
                </a:ext>
              </a:extLst>
            </p:cNvPr>
            <p:cNvSpPr/>
            <p:nvPr/>
          </p:nvSpPr>
          <p:spPr>
            <a:xfrm>
              <a:off x="3261873" y="5285766"/>
              <a:ext cx="1229281" cy="250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องครักษ์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D2FA4663-C82C-4D33-84D5-DB6537E14D80}"/>
                </a:ext>
              </a:extLst>
            </p:cNvPr>
            <p:cNvSpPr/>
            <p:nvPr/>
          </p:nvSpPr>
          <p:spPr>
            <a:xfrm>
              <a:off x="5354026" y="3258118"/>
              <a:ext cx="1711633" cy="2503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จ.นครนายก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4" name="สี่เหลี่ยมผืนผ้า: มุมมน 13">
            <a:extLst>
              <a:ext uri="{FF2B5EF4-FFF2-40B4-BE49-F238E27FC236}">
                <a16:creationId xmlns:a16="http://schemas.microsoft.com/office/drawing/2014/main" xmlns="" id="{50961793-250E-40E9-9A3C-9B28D68D12FD}"/>
              </a:ext>
            </a:extLst>
          </p:cNvPr>
          <p:cNvSpPr/>
          <p:nvPr/>
        </p:nvSpPr>
        <p:spPr>
          <a:xfrm>
            <a:off x="426212" y="137160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>
            <a:extLst>
              <a:ext uri="{FF2B5EF4-FFF2-40B4-BE49-F238E27FC236}">
                <a16:creationId xmlns:a16="http://schemas.microsoft.com/office/drawing/2014/main" xmlns="" id="{BB542DEC-F2E9-42B0-BBDE-D7CE2909E3BC}"/>
              </a:ext>
            </a:extLst>
          </p:cNvPr>
          <p:cNvGrpSpPr/>
          <p:nvPr/>
        </p:nvGrpSpPr>
        <p:grpSpPr>
          <a:xfrm>
            <a:off x="3449039" y="897272"/>
            <a:ext cx="5778263" cy="4562474"/>
            <a:chOff x="686476" y="-111692"/>
            <a:chExt cx="10819048" cy="6752381"/>
          </a:xfrm>
        </p:grpSpPr>
        <p:pic>
          <p:nvPicPr>
            <p:cNvPr id="7" name="รูปภาพ 6">
              <a:extLst>
                <a:ext uri="{FF2B5EF4-FFF2-40B4-BE49-F238E27FC236}">
                  <a16:creationId xmlns:a16="http://schemas.microsoft.com/office/drawing/2014/main" xmlns="" id="{D681B4C6-6C50-4E03-B8E7-347620A269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76" y="-111692"/>
              <a:ext cx="10819048" cy="6752381"/>
            </a:xfrm>
            <a:prstGeom prst="rect">
              <a:avLst/>
            </a:prstGeom>
          </p:spPr>
        </p:pic>
        <p:sp>
          <p:nvSpPr>
            <p:cNvPr id="8" name="สี่เหลี่ยมผืนผ้า 7">
              <a:extLst>
                <a:ext uri="{FF2B5EF4-FFF2-40B4-BE49-F238E27FC236}">
                  <a16:creationId xmlns:a16="http://schemas.microsoft.com/office/drawing/2014/main" xmlns="" id="{AA8D830B-3B86-4371-9314-CEA4726C43C4}"/>
                </a:ext>
              </a:extLst>
            </p:cNvPr>
            <p:cNvSpPr/>
            <p:nvPr/>
          </p:nvSpPr>
          <p:spPr>
            <a:xfrm>
              <a:off x="8734005" y="3439549"/>
              <a:ext cx="1101481" cy="2503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บางบ่อ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9" name="สี่เหลี่ยมผืนผ้า 8">
              <a:extLst>
                <a:ext uri="{FF2B5EF4-FFF2-40B4-BE49-F238E27FC236}">
                  <a16:creationId xmlns:a16="http://schemas.microsoft.com/office/drawing/2014/main" xmlns="" id="{2BD73C1E-A428-4D7C-AF35-73963042CE9C}"/>
                </a:ext>
              </a:extLst>
            </p:cNvPr>
            <p:cNvSpPr/>
            <p:nvPr/>
          </p:nvSpPr>
          <p:spPr>
            <a:xfrm>
              <a:off x="7562121" y="2237139"/>
              <a:ext cx="1385142" cy="3727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บางเสาธง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0" name="สี่เหลี่ยมผืนผ้า 9">
              <a:extLst>
                <a:ext uri="{FF2B5EF4-FFF2-40B4-BE49-F238E27FC236}">
                  <a16:creationId xmlns:a16="http://schemas.microsoft.com/office/drawing/2014/main" xmlns="" id="{FF9D1A2F-E1AE-4643-AB51-B519E476701A}"/>
                </a:ext>
              </a:extLst>
            </p:cNvPr>
            <p:cNvSpPr/>
            <p:nvPr/>
          </p:nvSpPr>
          <p:spPr>
            <a:xfrm>
              <a:off x="2453975" y="2022191"/>
              <a:ext cx="1517935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พระประแดง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1" name="สี่เหลี่ยมผืนผ้า 10">
              <a:extLst>
                <a:ext uri="{FF2B5EF4-FFF2-40B4-BE49-F238E27FC236}">
                  <a16:creationId xmlns:a16="http://schemas.microsoft.com/office/drawing/2014/main" xmlns="" id="{0E3D717E-F1A3-457E-A4CD-9148F403EAC9}"/>
                </a:ext>
              </a:extLst>
            </p:cNvPr>
            <p:cNvSpPr/>
            <p:nvPr/>
          </p:nvSpPr>
          <p:spPr>
            <a:xfrm>
              <a:off x="3723987" y="3957450"/>
              <a:ext cx="1838703" cy="3461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เมืองสมุทรปราการ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2" name="สี่เหลี่ยมผืนผ้า 11">
              <a:extLst>
                <a:ext uri="{FF2B5EF4-FFF2-40B4-BE49-F238E27FC236}">
                  <a16:creationId xmlns:a16="http://schemas.microsoft.com/office/drawing/2014/main" xmlns="" id="{DE8684CB-E4C9-4125-A719-8EA77EB153CA}"/>
                </a:ext>
              </a:extLst>
            </p:cNvPr>
            <p:cNvSpPr/>
            <p:nvPr/>
          </p:nvSpPr>
          <p:spPr>
            <a:xfrm>
              <a:off x="6096000" y="2609851"/>
              <a:ext cx="1101481" cy="3727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บางพลี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3" name="สี่เหลี่ยมผืนผ้า 12">
              <a:extLst>
                <a:ext uri="{FF2B5EF4-FFF2-40B4-BE49-F238E27FC236}">
                  <a16:creationId xmlns:a16="http://schemas.microsoft.com/office/drawing/2014/main" xmlns="" id="{10E84E38-1E78-406E-A301-54022F3365BF}"/>
                </a:ext>
              </a:extLst>
            </p:cNvPr>
            <p:cNvSpPr/>
            <p:nvPr/>
          </p:nvSpPr>
          <p:spPr>
            <a:xfrm>
              <a:off x="1285880" y="4034135"/>
              <a:ext cx="1838704" cy="2503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พระสมุทรเจดีย์</a:t>
              </a:r>
              <a:endParaRPr lang="en-US" sz="1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4" name="สี่เหลี่ยมผืนผ้า 13">
              <a:extLst>
                <a:ext uri="{FF2B5EF4-FFF2-40B4-BE49-F238E27FC236}">
                  <a16:creationId xmlns:a16="http://schemas.microsoft.com/office/drawing/2014/main" xmlns="" id="{D81B3DC4-1980-46A7-A6C3-408BC130C37C}"/>
                </a:ext>
              </a:extLst>
            </p:cNvPr>
            <p:cNvSpPr/>
            <p:nvPr/>
          </p:nvSpPr>
          <p:spPr>
            <a:xfrm>
              <a:off x="3636586" y="3333821"/>
              <a:ext cx="2013500" cy="3461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600" b="1" dirty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จ.สมุทรปราการ</a:t>
              </a:r>
              <a:endParaRPr lang="en-US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34821" name="TextBox 1">
            <a:extLst>
              <a:ext uri="{FF2B5EF4-FFF2-40B4-BE49-F238E27FC236}">
                <a16:creationId xmlns:a16="http://schemas.microsoft.com/office/drawing/2014/main" xmlns="" id="{4FBA9951-BFE4-4C8F-8C73-FCC8767E1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4050" y="508899"/>
            <a:ext cx="43608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ข้อมูลพื้นฐานที่สำคัญ จังหวัดสมุทรปราการ</a:t>
            </a:r>
          </a:p>
        </p:txBody>
      </p:sp>
      <p:sp>
        <p:nvSpPr>
          <p:cNvPr id="15" name="สี่เหลี่ยมผืนผ้า: มุมมน 14">
            <a:extLst>
              <a:ext uri="{FF2B5EF4-FFF2-40B4-BE49-F238E27FC236}">
                <a16:creationId xmlns:a16="http://schemas.microsoft.com/office/drawing/2014/main" xmlns="" id="{9D9379AC-6969-48D0-9227-C186452B79EA}"/>
              </a:ext>
            </a:extLst>
          </p:cNvPr>
          <p:cNvSpPr/>
          <p:nvPr/>
        </p:nvSpPr>
        <p:spPr>
          <a:xfrm>
            <a:off x="598138" y="203835"/>
            <a:ext cx="2262175" cy="12790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สินค้าปศุสัตว์ที่สำคัญทางเศรษฐกิจ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1. สินค้า............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2. สินค้า...........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6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3. สินค้า...........</a:t>
            </a:r>
            <a:endParaRPr lang="en-US" sz="16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900699"/>
              </p:ext>
            </p:extLst>
          </p:nvPr>
        </p:nvGraphicFramePr>
        <p:xfrm>
          <a:off x="705279" y="1645544"/>
          <a:ext cx="1981200" cy="427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65" name="Worksheet" r:id="rId5" imgW="1981058" imgH="4274702" progId="Excel.Sheet.12">
                  <p:embed/>
                </p:oleObj>
              </mc:Choice>
              <mc:Fallback>
                <p:oleObj name="Worksheet" r:id="rId5" imgW="1981058" imgH="427470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5279" y="1645544"/>
                        <a:ext cx="1981200" cy="427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9">
            <a:extLst>
              <a:ext uri="{FF2B5EF4-FFF2-40B4-BE49-F238E27FC236}">
                <a16:creationId xmlns:a16="http://schemas.microsoft.com/office/drawing/2014/main" xmlns="" id="{55889855-7C01-4226-BBB1-C9A5537F31F3}"/>
              </a:ext>
            </a:extLst>
          </p:cNvPr>
          <p:cNvSpPr txBox="1"/>
          <p:nvPr/>
        </p:nvSpPr>
        <p:spPr>
          <a:xfrm>
            <a:off x="270569" y="6094671"/>
            <a:ext cx="2492534" cy="646331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</a:t>
            </a: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สื่อสาร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 ณ วันที่ 28 กรกฎาคม 2565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รูปภาพ 1">
            <a:extLst>
              <a:ext uri="{FF2B5EF4-FFF2-40B4-BE49-F238E27FC236}">
                <a16:creationId xmlns:a16="http://schemas.microsoft.com/office/drawing/2014/main" xmlns="" id="{8AE9F56D-8C87-4224-91D5-DDFDA694C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109" y="1261533"/>
            <a:ext cx="5460999" cy="460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1">
            <a:extLst>
              <a:ext uri="{FF2B5EF4-FFF2-40B4-BE49-F238E27FC236}">
                <a16:creationId xmlns:a16="http://schemas.microsoft.com/office/drawing/2014/main" xmlns="" id="{4B660707-2E18-434A-AA8C-0805EA2FE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133350"/>
            <a:ext cx="4360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ผู้เลี้ยงสัตว์ ในพื้นที่ปศุสัตว์เขต 2 ประจำปี 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256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120,812 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 (จำแนกรายสินค้า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en-US" sz="1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 ข้อมูล ณ 28 กรกฎาคม 2565 ) </a:t>
            </a:r>
            <a:endParaRPr lang="en-US" altLang="en-US" sz="14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158" name="รูปภาพ 42">
            <a:extLst>
              <a:ext uri="{FF2B5EF4-FFF2-40B4-BE49-F238E27FC236}">
                <a16:creationId xmlns:a16="http://schemas.microsoft.com/office/drawing/2014/main" xmlns="" id="{E3B6B10D-1741-4034-A0FD-6C5C0F472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516" y="406402"/>
            <a:ext cx="1204398" cy="965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xmlns="" id="{61B0B3E5-B56A-4735-ABDD-C4EFA29B331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3026" y="3907661"/>
            <a:ext cx="485306" cy="413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61" name="รูปภาพ 38">
            <a:extLst>
              <a:ext uri="{FF2B5EF4-FFF2-40B4-BE49-F238E27FC236}">
                <a16:creationId xmlns:a16="http://schemas.microsoft.com/office/drawing/2014/main" xmlns="" id="{660DEC33-B494-42FF-A382-646B4FECF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780326"/>
            <a:ext cx="642755" cy="58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F73D2221-57EE-41BE-BD5D-FCE21018FF9F}"/>
              </a:ext>
            </a:extLst>
          </p:cNvPr>
          <p:cNvSpPr txBox="1"/>
          <p:nvPr/>
        </p:nvSpPr>
        <p:spPr>
          <a:xfrm>
            <a:off x="4758205" y="5955694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2" name="รูปภาพ 21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541933" y="571150"/>
            <a:ext cx="477435" cy="644086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6166" name="รูปภาพ 22" descr="C:\Users\Admin\Desktop\images (6).jfif">
            <a:extLst>
              <a:ext uri="{FF2B5EF4-FFF2-40B4-BE49-F238E27FC236}">
                <a16:creationId xmlns:a16="http://schemas.microsoft.com/office/drawing/2014/main" xmlns="" id="{7D07A997-A2C9-4159-9019-DEA299965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198" y="572621"/>
            <a:ext cx="680722" cy="58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960458"/>
              </p:ext>
            </p:extLst>
          </p:nvPr>
        </p:nvGraphicFramePr>
        <p:xfrm>
          <a:off x="183312" y="1359960"/>
          <a:ext cx="1297561" cy="22299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4" name="Worksheet" r:id="rId10" imgW="1867077" imgH="3207838" progId="Excel.Sheet.12">
                  <p:embed/>
                </p:oleObj>
              </mc:Choice>
              <mc:Fallback>
                <p:oleObj name="Worksheet" r:id="rId10" imgW="1867077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83312" y="1359960"/>
                        <a:ext cx="1297561" cy="22299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5702026"/>
              </p:ext>
            </p:extLst>
          </p:nvPr>
        </p:nvGraphicFramePr>
        <p:xfrm>
          <a:off x="1732060" y="1338000"/>
          <a:ext cx="1324407" cy="22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5" name="Worksheet" r:id="rId12" imgW="1966173" imgH="3207838" progId="Excel.Sheet.12">
                  <p:embed/>
                </p:oleObj>
              </mc:Choice>
              <mc:Fallback>
                <p:oleObj name="Worksheet" r:id="rId12" imgW="1966173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732060" y="1338000"/>
                        <a:ext cx="1324407" cy="224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วัตถุ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6665146"/>
              </p:ext>
            </p:extLst>
          </p:nvPr>
        </p:nvGraphicFramePr>
        <p:xfrm>
          <a:off x="3296444" y="1322696"/>
          <a:ext cx="1368690" cy="225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6" name="Worksheet" r:id="rId14" imgW="2103120" imgH="3207838" progId="Excel.Sheet.12">
                  <p:embed/>
                </p:oleObj>
              </mc:Choice>
              <mc:Fallback>
                <p:oleObj name="Worksheet" r:id="rId14" imgW="2103120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96444" y="1322696"/>
                        <a:ext cx="1368690" cy="225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วัตถุ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396205"/>
              </p:ext>
            </p:extLst>
          </p:nvPr>
        </p:nvGraphicFramePr>
        <p:xfrm>
          <a:off x="186802" y="4423018"/>
          <a:ext cx="1269465" cy="23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7" name="Worksheet" r:id="rId16" imgW="1897274" imgH="3207838" progId="Excel.Sheet.12">
                  <p:embed/>
                </p:oleObj>
              </mc:Choice>
              <mc:Fallback>
                <p:oleObj name="Worksheet" r:id="rId16" imgW="1897274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6802" y="4423018"/>
                        <a:ext cx="1269465" cy="23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วัตถุ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1092895"/>
              </p:ext>
            </p:extLst>
          </p:nvPr>
        </p:nvGraphicFramePr>
        <p:xfrm>
          <a:off x="1685287" y="4449763"/>
          <a:ext cx="1354245" cy="2323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8" name="Worksheet" r:id="rId18" imgW="1897274" imgH="3207838" progId="Excel.Sheet.12">
                  <p:embed/>
                </p:oleObj>
              </mc:Choice>
              <mc:Fallback>
                <p:oleObj name="Worksheet" r:id="rId18" imgW="1897274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685287" y="4449763"/>
                        <a:ext cx="1354245" cy="2323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วัตถุ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149590"/>
              </p:ext>
            </p:extLst>
          </p:nvPr>
        </p:nvGraphicFramePr>
        <p:xfrm>
          <a:off x="3281790" y="4449762"/>
          <a:ext cx="1341010" cy="2298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79" name="Worksheet" r:id="rId20" imgW="1867077" imgH="3207838" progId="Excel.Sheet.12">
                  <p:embed/>
                </p:oleObj>
              </mc:Choice>
              <mc:Fallback>
                <p:oleObj name="Worksheet" r:id="rId20" imgW="1867077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81790" y="4449762"/>
                        <a:ext cx="1341010" cy="22981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วัตถุ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745008"/>
              </p:ext>
            </p:extLst>
          </p:nvPr>
        </p:nvGraphicFramePr>
        <p:xfrm>
          <a:off x="7486827" y="1238519"/>
          <a:ext cx="1353397" cy="2263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0" name="Worksheet" r:id="rId22" imgW="2103120" imgH="3207838" progId="Excel.Sheet.12">
                  <p:embed/>
                </p:oleObj>
              </mc:Choice>
              <mc:Fallback>
                <p:oleObj name="Worksheet" r:id="rId22" imgW="2103120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486827" y="1238519"/>
                        <a:ext cx="1353397" cy="2263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วัตถุ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786172"/>
              </p:ext>
            </p:extLst>
          </p:nvPr>
        </p:nvGraphicFramePr>
        <p:xfrm>
          <a:off x="9057106" y="1216453"/>
          <a:ext cx="1407692" cy="227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1" name="Worksheet" r:id="rId24" imgW="1966173" imgH="3207838" progId="Excel.Sheet.12">
                  <p:embed/>
                </p:oleObj>
              </mc:Choice>
              <mc:Fallback>
                <p:oleObj name="Worksheet" r:id="rId24" imgW="1966173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57106" y="1216453"/>
                        <a:ext cx="1407692" cy="2271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วัตถุ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211574"/>
              </p:ext>
            </p:extLst>
          </p:nvPr>
        </p:nvGraphicFramePr>
        <p:xfrm>
          <a:off x="10642600" y="1215236"/>
          <a:ext cx="1354667" cy="2281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2" name="Worksheet" r:id="rId26" imgW="2103120" imgH="3207838" progId="Excel.Sheet.12">
                  <p:embed/>
                </p:oleObj>
              </mc:Choice>
              <mc:Fallback>
                <p:oleObj name="Worksheet" r:id="rId26" imgW="2103120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642600" y="1215236"/>
                        <a:ext cx="1354667" cy="22814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วัตถุ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7106651"/>
              </p:ext>
            </p:extLst>
          </p:nvPr>
        </p:nvGraphicFramePr>
        <p:xfrm>
          <a:off x="7518400" y="4368445"/>
          <a:ext cx="1404938" cy="237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3" name="Worksheet" r:id="rId28" imgW="1897274" imgH="3207838" progId="Excel.Sheet.12">
                  <p:embed/>
                </p:oleObj>
              </mc:Choice>
              <mc:Fallback>
                <p:oleObj name="Worksheet" r:id="rId28" imgW="1897274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18400" y="4368445"/>
                        <a:ext cx="1404938" cy="2376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วัตถุ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473840"/>
              </p:ext>
            </p:extLst>
          </p:nvPr>
        </p:nvGraphicFramePr>
        <p:xfrm>
          <a:off x="10701872" y="4366716"/>
          <a:ext cx="1277938" cy="2347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4" name="Worksheet" r:id="rId30" imgW="1897274" imgH="3207838" progId="Excel.Sheet.12">
                  <p:embed/>
                </p:oleObj>
              </mc:Choice>
              <mc:Fallback>
                <p:oleObj name="Worksheet" r:id="rId30" imgW="1897274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701872" y="4366716"/>
                        <a:ext cx="1277938" cy="23473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วัตถุ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826635"/>
              </p:ext>
            </p:extLst>
          </p:nvPr>
        </p:nvGraphicFramePr>
        <p:xfrm>
          <a:off x="9101667" y="4366715"/>
          <a:ext cx="1388005" cy="237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5" name="Worksheet" r:id="rId32" imgW="1897274" imgH="3207838" progId="Excel.Sheet.12">
                  <p:embed/>
                </p:oleObj>
              </mc:Choice>
              <mc:Fallback>
                <p:oleObj name="Worksheet" r:id="rId32" imgW="1897274" imgH="32078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101667" y="4366715"/>
                        <a:ext cx="1388005" cy="237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45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20" y="588730"/>
            <a:ext cx="768918" cy="67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6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011" y="639892"/>
            <a:ext cx="851951" cy="66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7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4333" y="501402"/>
            <a:ext cx="639233" cy="65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48" name="Picture 44" descr="C:\ไพโรจน์\รูปภาพ\รูปสัตว์\270120_preview.png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997" y="3856596"/>
            <a:ext cx="715963" cy="572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61" name="Picture 57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2169" y="3816603"/>
            <a:ext cx="668338" cy="48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62" name="Picture 58" descr="C:\ไพโรจน์\รูปภาพ\รูปสัตว์\เป็ดเนื้อ.jpg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4161" y="3699934"/>
            <a:ext cx="887541" cy="6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การเลี้ยงเป็ดไข่"/>
          <p:cNvPicPr/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867" y="3699934"/>
            <a:ext cx="742633" cy="586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รูปภาพ 22" descr="C:\Users\Admin\Desktop\images (6).jfif">
            <a:extLst>
              <a:ext uri="{FF2B5EF4-FFF2-40B4-BE49-F238E27FC236}">
                <a16:creationId xmlns:a16="http://schemas.microsoft.com/office/drawing/2014/main" xmlns="" id="{7D07A997-A2C9-4159-9019-DEA299965E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824" y="572621"/>
            <a:ext cx="680722" cy="580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959" y="501402"/>
            <a:ext cx="639233" cy="65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รูปภาพ 30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569213" y="571150"/>
            <a:ext cx="477435" cy="644086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33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0239" y="501402"/>
            <a:ext cx="639233" cy="65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810" y="2326863"/>
            <a:ext cx="235214" cy="20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1" y="2248212"/>
            <a:ext cx="235214" cy="20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270" y="2057400"/>
            <a:ext cx="251898" cy="19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650" y="3423272"/>
            <a:ext cx="251898" cy="19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065" y="3215084"/>
            <a:ext cx="251898" cy="19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720" y="3867709"/>
            <a:ext cx="235214" cy="20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รูปภาพ 42">
            <a:extLst>
              <a:ext uri="{FF2B5EF4-FFF2-40B4-BE49-F238E27FC236}">
                <a16:creationId xmlns:a16="http://schemas.microsoft.com/office/drawing/2014/main" xmlns="" id="{E3B6B10D-1741-4034-A0FD-6C5C0F472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705" y="1725016"/>
            <a:ext cx="346751" cy="27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รูปภาพ 42">
            <a:extLst>
              <a:ext uri="{FF2B5EF4-FFF2-40B4-BE49-F238E27FC236}">
                <a16:creationId xmlns:a16="http://schemas.microsoft.com/office/drawing/2014/main" xmlns="" id="{E3B6B10D-1741-4034-A0FD-6C5C0F472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685" y="1962247"/>
            <a:ext cx="367204" cy="29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รูปภาพ 42">
            <a:extLst>
              <a:ext uri="{FF2B5EF4-FFF2-40B4-BE49-F238E27FC236}">
                <a16:creationId xmlns:a16="http://schemas.microsoft.com/office/drawing/2014/main" xmlns="" id="{E3B6B10D-1741-4034-A0FD-6C5C0F472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476" y="1604585"/>
            <a:ext cx="351157" cy="281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614" y="2732683"/>
            <a:ext cx="244255" cy="24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925" y="2921780"/>
            <a:ext cx="244255" cy="24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3" descr="C:\ไพโรจน์\รูปภาพ\รูปสัตว์\-removebg-preview-e1624693688117.png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887" y="1480014"/>
            <a:ext cx="244255" cy="24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รูปภาพ 45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38340" y="2671683"/>
            <a:ext cx="216542" cy="292128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47" name="รูปภาพ 46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77719" y="2909524"/>
            <a:ext cx="216542" cy="292128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48" name="รูปภาพ 47">
            <a:extLst>
              <a:ext uri="{FF2B5EF4-FFF2-40B4-BE49-F238E27FC236}">
                <a16:creationId xmlns:a16="http://schemas.microsoft.com/office/drawing/2014/main" xmlns="" id="{B45E4920-A5D8-4B6B-AB5B-70CA8B5629D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20014" y="2050601"/>
            <a:ext cx="216542" cy="292128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xmlns="" id="{61B0B3E5-B56A-4735-ABDD-C4EFA29B331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397" y="2471562"/>
            <a:ext cx="251843" cy="21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0" name="รูปภาพ 49">
            <a:extLst>
              <a:ext uri="{FF2B5EF4-FFF2-40B4-BE49-F238E27FC236}">
                <a16:creationId xmlns:a16="http://schemas.microsoft.com/office/drawing/2014/main" xmlns="" id="{61B0B3E5-B56A-4735-ABDD-C4EFA29B331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67781" y="3186972"/>
            <a:ext cx="251843" cy="21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" name="รูปภาพ 50">
            <a:extLst>
              <a:ext uri="{FF2B5EF4-FFF2-40B4-BE49-F238E27FC236}">
                <a16:creationId xmlns:a16="http://schemas.microsoft.com/office/drawing/2014/main" xmlns="" id="{61B0B3E5-B56A-4735-ABDD-C4EFA29B331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0634" y="1857365"/>
            <a:ext cx="251843" cy="21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2" name="Picture 44" descr="C:\ไพโรจน์\รูปภาพ\รูปสัตว์\270120_preview.png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785" y="3416261"/>
            <a:ext cx="233829" cy="18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4" descr="C:\ไพโรจน์\รูปภาพ\รูปสัตว์\270120_preview.png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715" y="2491645"/>
            <a:ext cx="233829" cy="18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44" descr="C:\ไพโรจน์\รูปภาพ\รูปสัตว์\270120_preview.png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378" y="2630685"/>
            <a:ext cx="233829" cy="18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รูปภาพ 38">
            <a:extLst>
              <a:ext uri="{FF2B5EF4-FFF2-40B4-BE49-F238E27FC236}">
                <a16:creationId xmlns:a16="http://schemas.microsoft.com/office/drawing/2014/main" xmlns="" id="{660DEC33-B494-42FF-A382-646B4FECF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277" y="3603572"/>
            <a:ext cx="257296" cy="23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รูปภาพ 38">
            <a:extLst>
              <a:ext uri="{FF2B5EF4-FFF2-40B4-BE49-F238E27FC236}">
                <a16:creationId xmlns:a16="http://schemas.microsoft.com/office/drawing/2014/main" xmlns="" id="{660DEC33-B494-42FF-A382-646B4FECF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35" y="2836190"/>
            <a:ext cx="257296" cy="23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รูปภาพ 38">
            <a:extLst>
              <a:ext uri="{FF2B5EF4-FFF2-40B4-BE49-F238E27FC236}">
                <a16:creationId xmlns:a16="http://schemas.microsoft.com/office/drawing/2014/main" xmlns="" id="{660DEC33-B494-42FF-A382-646B4FECF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319" y="2640235"/>
            <a:ext cx="257296" cy="23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8" descr="C:\ไพโรจน์\รูปภาพ\รูปสัตว์\เป็ดเนื้อ.jpg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189" y="2951873"/>
            <a:ext cx="316600" cy="2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8" descr="C:\ไพโรจน์\รูปภาพ\รูปสัตว์\เป็ดเนื้อ.jpg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785" y="1962246"/>
            <a:ext cx="294102" cy="20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8" descr="C:\ไพโรจน์\รูปภาพ\รูปสัตว์\เป็ดเนื้อ.jpg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342" y="2164359"/>
            <a:ext cx="316600" cy="2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9">
            <a:extLst>
              <a:ext uri="{FF2B5EF4-FFF2-40B4-BE49-F238E27FC236}">
                <a16:creationId xmlns:a16="http://schemas.microsoft.com/office/drawing/2014/main" xmlns="" id="{F73D2221-57EE-41BE-BD5D-FCE21018FF9F}"/>
              </a:ext>
            </a:extLst>
          </p:cNvPr>
          <p:cNvSpPr txBox="1"/>
          <p:nvPr/>
        </p:nvSpPr>
        <p:spPr>
          <a:xfrm>
            <a:off x="4741135" y="5404664"/>
            <a:ext cx="1961920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รูปสัตว์ในแผนที่ หมายถึง </a:t>
            </a:r>
            <a:r>
              <a:rPr lang="th-TH" sz="1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ปริมาณสัตว์ที่มีการเลี้ยงหนาแน่น ลำดับที่ ๑ - ๓</a:t>
            </a:r>
            <a:endParaRPr lang="en-US" sz="1200" b="1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98636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รูปภาพ 10">
            <a:extLst>
              <a:ext uri="{FF2B5EF4-FFF2-40B4-BE49-F238E27FC236}">
                <a16:creationId xmlns:a16="http://schemas.microsoft.com/office/drawing/2014/main" xmlns="" id="{91BD5DB6-0934-4E97-97F5-59CD4F4D4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608" y="1068029"/>
            <a:ext cx="6855360" cy="509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54016214-247A-49CF-943F-53092A0D8DC3}"/>
              </a:ext>
            </a:extLst>
          </p:cNvPr>
          <p:cNvSpPr txBox="1"/>
          <p:nvPr/>
        </p:nvSpPr>
        <p:spPr>
          <a:xfrm>
            <a:off x="5454891" y="6179424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198" name="TextBox 1">
            <a:extLst>
              <a:ext uri="{FF2B5EF4-FFF2-40B4-BE49-F238E27FC236}">
                <a16:creationId xmlns:a16="http://schemas.microsoft.com/office/drawing/2014/main" xmlns="" id="{9F201ABD-5034-4EDD-BE0C-34ACE5782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6230" y="262466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โคนม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1,050 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จำนวนโคนม </a:t>
            </a:r>
            <a:r>
              <a:rPr lang="th-TH" altLang="en-US" sz="18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42,677 </a:t>
            </a:r>
            <a:r>
              <a:rPr lang="th-TH" altLang="en-US" sz="1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798" y="2017679"/>
            <a:ext cx="250460" cy="1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:\ไพโรจน์\รูปภาพ\รูปสัตว์\รูปการ์ตูนสัตว์\โคนม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533" y="146659"/>
            <a:ext cx="623358" cy="57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C:\ไพโรจน์\รูปภาพ\รูปสัตว์\รูปการ์ตูนสัตว์\รูปการ์ตูนโคนม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265" y="5544425"/>
            <a:ext cx="634999" cy="6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431" y="1742107"/>
            <a:ext cx="250460" cy="1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2347" y="2397549"/>
            <a:ext cx="250460" cy="1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377" y="3496011"/>
            <a:ext cx="250460" cy="1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596" y="3063839"/>
            <a:ext cx="250460" cy="1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2" descr="C:\ไพโรจน์\รูปภาพ\รูปสัตว์\diary_smal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458" y="2017679"/>
            <a:ext cx="250460" cy="19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วัตถุ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254394"/>
              </p:ext>
            </p:extLst>
          </p:nvPr>
        </p:nvGraphicFramePr>
        <p:xfrm>
          <a:off x="259535" y="1360119"/>
          <a:ext cx="4066932" cy="4287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Worksheet" r:id="rId8" imgW="7627797" imgH="3474767" progId="Excel.Sheet.12">
                  <p:embed/>
                </p:oleObj>
              </mc:Choice>
              <mc:Fallback>
                <p:oleObj name="Worksheet" r:id="rId8" imgW="7627797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9535" y="1360119"/>
                        <a:ext cx="4066932" cy="4287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วัตถุ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94627"/>
              </p:ext>
            </p:extLst>
          </p:nvPr>
        </p:nvGraphicFramePr>
        <p:xfrm>
          <a:off x="8116360" y="1039260"/>
          <a:ext cx="3838574" cy="4505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Worksheet" r:id="rId10" imgW="10309754" imgH="7505566" progId="Excel.Sheet.12">
                  <p:embed/>
                </p:oleObj>
              </mc:Choice>
              <mc:Fallback>
                <p:oleObj name="Worksheet" r:id="rId10" imgW="10309754" imgH="750556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16360" y="1039260"/>
                        <a:ext cx="3838574" cy="4505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รูปภาพ 1">
            <a:extLst>
              <a:ext uri="{FF2B5EF4-FFF2-40B4-BE49-F238E27FC236}">
                <a16:creationId xmlns:a16="http://schemas.microsoft.com/office/drawing/2014/main" xmlns="" id="{E7804DB0-0F63-421C-AC6B-9FEC350C6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5560" y="1583266"/>
            <a:ext cx="6663266" cy="5089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A5C0B771-35DC-4EC8-9EC6-103EC9623764}"/>
              </a:ext>
            </a:extLst>
          </p:cNvPr>
          <p:cNvSpPr txBox="1"/>
          <p:nvPr/>
        </p:nvSpPr>
        <p:spPr>
          <a:xfrm>
            <a:off x="6670598" y="5609064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246" name="TextBox 1">
            <a:extLst>
              <a:ext uri="{FF2B5EF4-FFF2-40B4-BE49-F238E27FC236}">
                <a16:creationId xmlns:a16="http://schemas.microsoft.com/office/drawing/2014/main" xmlns="" id="{74122796-9BD5-4EC3-B4FD-A7D0BFC4C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1066" y="522822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โคเนื้อ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19,804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จำนวนโคนม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217,884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6BE5911B-3484-4CEE-AC51-F3924EC1D953}"/>
              </a:ext>
            </a:extLst>
          </p:cNvPr>
          <p:cNvSpPr txBox="1"/>
          <p:nvPr/>
        </p:nvSpPr>
        <p:spPr>
          <a:xfrm>
            <a:off x="6670598" y="6152039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54988"/>
              </p:ext>
            </p:extLst>
          </p:nvPr>
        </p:nvGraphicFramePr>
        <p:xfrm>
          <a:off x="414866" y="1681678"/>
          <a:ext cx="6053667" cy="4701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Worksheet" r:id="rId5" imgW="8991742" imgH="3474767" progId="Excel.Sheet.12">
                  <p:embed/>
                </p:oleObj>
              </mc:Choice>
              <mc:Fallback>
                <p:oleObj name="Worksheet" r:id="rId5" imgW="8991742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14866" y="1681678"/>
                        <a:ext cx="6053667" cy="47011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553" y="393709"/>
            <a:ext cx="687007" cy="60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715" y="3204920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349" y="3379825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1689" y="2471131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711" y="3926224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360" y="4443320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081" y="3425461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4090" y="2504999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606" y="2246596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1" descr="C:\ไพโรจน์\รูปภาพ\รูปสัตว์\images (1).jf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014" y="5256666"/>
            <a:ext cx="270518" cy="2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ไพโรจน์\รูปภาพ\รูปสัตว์\รูปการ์ตูนสัตว์\โคเนื้อ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111" y="5177449"/>
            <a:ext cx="369157" cy="38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64" y="1398588"/>
            <a:ext cx="5892736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CC58E6ED-C5A9-4CE8-8D9D-EFB5F8FC7C4A}"/>
              </a:ext>
            </a:extLst>
          </p:cNvPr>
          <p:cNvSpPr txBox="1"/>
          <p:nvPr/>
        </p:nvSpPr>
        <p:spPr>
          <a:xfrm>
            <a:off x="701752" y="6338533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2294" name="TextBox 1">
            <a:extLst>
              <a:ext uri="{FF2B5EF4-FFF2-40B4-BE49-F238E27FC236}">
                <a16:creationId xmlns:a16="http://schemas.microsoft.com/office/drawing/2014/main" xmlns="" id="{6F5F758B-A966-412F-BE1D-A76185147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299" y="338138"/>
            <a:ext cx="435927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กระบือ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en-US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4,675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     จำนวนกระบือ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54,883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8BD50CF4-42C2-4368-8485-FB70196F7B8A}"/>
              </a:ext>
            </a:extLst>
          </p:cNvPr>
          <p:cNvSpPr txBox="1"/>
          <p:nvPr/>
        </p:nvSpPr>
        <p:spPr>
          <a:xfrm>
            <a:off x="8693184" y="6333169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2300" name="รูปภาพ 42">
            <a:extLst>
              <a:ext uri="{FF2B5EF4-FFF2-40B4-BE49-F238E27FC236}">
                <a16:creationId xmlns:a16="http://schemas.microsoft.com/office/drawing/2014/main" xmlns="" id="{D8827D14-F79C-4187-A9D3-6F6BB64217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260" y="-93134"/>
            <a:ext cx="1124607" cy="99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740156"/>
              </p:ext>
            </p:extLst>
          </p:nvPr>
        </p:nvGraphicFramePr>
        <p:xfrm>
          <a:off x="406929" y="1398588"/>
          <a:ext cx="6510337" cy="456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7" name="Worksheet" r:id="rId6" imgW="9159311" imgH="3474767" progId="Excel.Sheet.12">
                  <p:embed/>
                </p:oleObj>
              </mc:Choice>
              <mc:Fallback>
                <p:oleObj name="Worksheet" r:id="rId6" imgW="9159311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929" y="1398588"/>
                        <a:ext cx="6510337" cy="4564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8977130" y="2981860"/>
            <a:ext cx="45719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3,648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8936756" y="2270658"/>
            <a:ext cx="579903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12,462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0074923" y="4986867"/>
            <a:ext cx="45719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576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9649498" y="3776984"/>
            <a:ext cx="45719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474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813925" y="4182533"/>
            <a:ext cx="45719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717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8585326" y="3319730"/>
            <a:ext cx="45719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8,664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878098" y="2270660"/>
            <a:ext cx="579903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14,664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295375" y="2001315"/>
            <a:ext cx="579903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13,617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7981289" y="2981861"/>
            <a:ext cx="402645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TextBox 1">
            <a:extLst>
              <a:ext uri="{FF2B5EF4-FFF2-40B4-BE49-F238E27FC236}">
                <a16:creationId xmlns:a16="http://schemas.microsoft.com/office/drawing/2014/main" xmlns="" id="{F8236666-E052-40F7-8C30-B63B0EACE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49" y="215902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สุกร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1,766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จำนวนสุกร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1,251,313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3C6F3EF0-64C5-4B66-81FB-A87590792EEF}"/>
              </a:ext>
            </a:extLst>
          </p:cNvPr>
          <p:cNvSpPr txBox="1"/>
          <p:nvPr/>
        </p:nvSpPr>
        <p:spPr>
          <a:xfrm>
            <a:off x="7391963" y="6309298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3733" y="1250787"/>
            <a:ext cx="6062133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898273"/>
              </p:ext>
            </p:extLst>
          </p:nvPr>
        </p:nvGraphicFramePr>
        <p:xfrm>
          <a:off x="214842" y="1058334"/>
          <a:ext cx="6846358" cy="4995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91" name="Worksheet" r:id="rId5" imgW="9799391" imgH="3474767" progId="Excel.Sheet.12">
                  <p:embed/>
                </p:oleObj>
              </mc:Choice>
              <mc:Fallback>
                <p:oleObj name="Worksheet" r:id="rId5" imgW="9799391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842" y="1058334"/>
                        <a:ext cx="6846358" cy="4995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81470805-B534-4928-80D9-D6C32297EB60}"/>
              </a:ext>
            </a:extLst>
          </p:cNvPr>
          <p:cNvSpPr txBox="1"/>
          <p:nvPr/>
        </p:nvSpPr>
        <p:spPr>
          <a:xfrm>
            <a:off x="7391963" y="5771331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xmlns="" id="{61B0B3E5-B56A-4735-ABDD-C4EFA29B331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9559" y="151398"/>
            <a:ext cx="567236" cy="4836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8748530" y="2847191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194,197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9581271" y="4032524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75,380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8319193" y="3117329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288,984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720132" y="4032524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129,730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9792267" y="2138381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25,244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9943766" y="4811457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60,657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879427" y="2152924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408,863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177595" y="1902904"/>
            <a:ext cx="581737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68,258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Box 1">
            <a:extLst>
              <a:ext uri="{FF2B5EF4-FFF2-40B4-BE49-F238E27FC236}">
                <a16:creationId xmlns:a16="http://schemas.microsoft.com/office/drawing/2014/main" xmlns="" id="{FD7218B4-961F-42DF-98EF-5FE94A6D5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50" y="334433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แพะ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875 ราย  จำนวนแพะ  21,546 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067" y="1239195"/>
            <a:ext cx="6460066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37C07CAB-AC81-4ABE-B248-F52909CE55A1}"/>
              </a:ext>
            </a:extLst>
          </p:cNvPr>
          <p:cNvSpPr txBox="1"/>
          <p:nvPr/>
        </p:nvSpPr>
        <p:spPr>
          <a:xfrm>
            <a:off x="7524784" y="5483400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E672AEB9-196E-45A6-ACC9-AB5A0D7DDDBA}"/>
              </a:ext>
            </a:extLst>
          </p:cNvPr>
          <p:cNvSpPr txBox="1"/>
          <p:nvPr/>
        </p:nvSpPr>
        <p:spPr>
          <a:xfrm>
            <a:off x="7584051" y="6026135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5351431"/>
              </p:ext>
            </p:extLst>
          </p:nvPr>
        </p:nvGraphicFramePr>
        <p:xfrm>
          <a:off x="296864" y="1239196"/>
          <a:ext cx="7136870" cy="5017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14" name="Worksheet" r:id="rId5" imgW="8092653" imgH="3474767" progId="Excel.Sheet.12">
                  <p:embed/>
                </p:oleObj>
              </mc:Choice>
              <mc:Fallback>
                <p:oleObj name="Worksheet" r:id="rId5" imgW="8092653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6864" y="1239196"/>
                        <a:ext cx="7136870" cy="50177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สี่เหลี่ยมผืนผ้า 6"/>
          <p:cNvSpPr/>
          <p:nvPr/>
        </p:nvSpPr>
        <p:spPr>
          <a:xfrm>
            <a:off x="9188798" y="2830257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7,582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0037931" y="3676860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280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8122814" y="2790315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518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492666" y="4506647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422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594483" y="1849714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2,423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9428869" y="1775906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1,738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10168468" y="2195262"/>
            <a:ext cx="625300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17,111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8814618" y="3184272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6,941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9108365" y="4033324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873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TextBox 1">
            <a:extLst>
              <a:ext uri="{FF2B5EF4-FFF2-40B4-BE49-F238E27FC236}">
                <a16:creationId xmlns:a16="http://schemas.microsoft.com/office/drawing/2014/main" xmlns="" id="{39070A8A-3593-4B24-8F77-CE59385310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7450" y="351367"/>
            <a:ext cx="4360863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cs typeface="Cordia New" panose="020B0304020202020204" pitchFamily="34" charset="-34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b="1" dirty="0">
                <a:solidFill>
                  <a:srgbClr val="0033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แกะ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เกษตรกร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292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  จำนวนแกะ  </a:t>
            </a:r>
            <a:r>
              <a:rPr lang="th-TH" altLang="en-US" sz="1800" b="1" dirty="0" smtClean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5,776 </a:t>
            </a:r>
            <a:r>
              <a:rPr lang="th-TH" altLang="en-US" sz="1800" b="1" dirty="0">
                <a:solidFill>
                  <a:srgbClr val="FF00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 </a:t>
            </a:r>
            <a:endParaRPr lang="en-US" altLang="en-US" sz="1800" b="1" dirty="0">
              <a:solidFill>
                <a:srgbClr val="FF00FF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1">
            <a:extLst>
              <a:ext uri="{FF2B5EF4-FFF2-40B4-BE49-F238E27FC236}">
                <a16:creationId xmlns:a16="http://schemas.microsoft.com/office/drawing/2014/main" xmlns="" id="{FFA2B95C-6BC2-4A78-9976-026F458B1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309160"/>
            <a:ext cx="6028267" cy="499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วัตถุ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022021"/>
              </p:ext>
            </p:extLst>
          </p:nvPr>
        </p:nvGraphicFramePr>
        <p:xfrm>
          <a:off x="423864" y="1529821"/>
          <a:ext cx="6915755" cy="48562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38" name="Worksheet" r:id="rId5" imgW="8092653" imgH="3474767" progId="Excel.Sheet.12">
                  <p:embed/>
                </p:oleObj>
              </mc:Choice>
              <mc:Fallback>
                <p:oleObj name="Worksheet" r:id="rId5" imgW="8092653" imgH="34747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3864" y="1529821"/>
                        <a:ext cx="6915755" cy="48562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9">
            <a:extLst>
              <a:ext uri="{FF2B5EF4-FFF2-40B4-BE49-F238E27FC236}">
                <a16:creationId xmlns:a16="http://schemas.microsoft.com/office/drawing/2014/main" xmlns="" id="{EE964CAC-A192-4ED4-9C69-1D5E4007B801}"/>
              </a:ext>
            </a:extLst>
          </p:cNvPr>
          <p:cNvSpPr txBox="1"/>
          <p:nvPr/>
        </p:nvSpPr>
        <p:spPr>
          <a:xfrm>
            <a:off x="7492019" y="5425740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ที่มา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สำนักงานปศุสัตว์อำเภอ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รวบรวมโดย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ศูนย์เทคโนโลยีสารสนเทศและการสื่อสาร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6" name="TextBox 9">
            <a:extLst>
              <a:ext uri="{FF2B5EF4-FFF2-40B4-BE49-F238E27FC236}">
                <a16:creationId xmlns:a16="http://schemas.microsoft.com/office/drawing/2014/main" xmlns="" id="{26C23985-63E8-4954-ADEB-9FEE7F1F59E5}"/>
              </a:ext>
            </a:extLst>
          </p:cNvPr>
          <p:cNvSpPr txBox="1"/>
          <p:nvPr/>
        </p:nvSpPr>
        <p:spPr>
          <a:xfrm>
            <a:off x="7492019" y="6070599"/>
            <a:ext cx="2492534" cy="461665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softEdge rad="63500"/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จัดทำโดย </a:t>
            </a:r>
            <a:r>
              <a:rPr lang="en-US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ส่วนยุทธศาสตร์และสารสนเทศการปศุสัตว์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 สำนักงานปศุสัตว์เขต 2</a:t>
            </a:r>
            <a:endParaRPr lang="en-US" sz="12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7" name="รูปภาพ 38">
            <a:extLst>
              <a:ext uri="{FF2B5EF4-FFF2-40B4-BE49-F238E27FC236}">
                <a16:creationId xmlns:a16="http://schemas.microsoft.com/office/drawing/2014/main" xmlns="" id="{660DEC33-B494-42FF-A382-646B4FECF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08415"/>
            <a:ext cx="642755" cy="586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9058798" y="4076460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184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9915700" y="3738358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327567" y="4878401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147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8122181" y="2866523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368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9228132" y="2169858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446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8604055" y="1912970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477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10117667" y="2263795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696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767923" y="3230594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1,952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9118061" y="2864922"/>
            <a:ext cx="471669" cy="2354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1,423</a:t>
            </a:r>
            <a:endParaRPr lang="th-TH" sz="1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PASSING_SCORE" val="100.000000"/>
  <p:tag name="ISPRING_ULTRA_SCORM_COURSE_ID" val="D294AB3D-E4B5-4477-BE67-55CE3196B50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C:\Users\HUIJUNG\Desktop"/>
  <p:tag name="ISPRING_PRESENTATION_TITLE" val="กระทรวงพาณิชย์"/>
  <p:tag name="ISPRING_FIRST_PUBLISH" val="1"/>
  <p:tag name="ISPRING_SCORM_RATE_QUIZZES" val="0"/>
</p:tagLst>
</file>

<file path=ppt/theme/theme1.xml><?xml version="1.0" encoding="utf-8"?>
<a:theme xmlns:a="http://schemas.openxmlformats.org/drawingml/2006/main" name="Office Them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13186</TotalTime>
  <Words>1651</Words>
  <Application>Microsoft Office PowerPoint</Application>
  <PresentationFormat>กำหนดเอง</PresentationFormat>
  <Paragraphs>387</Paragraphs>
  <Slides>24</Slides>
  <Notes>24</Notes>
  <HiddenSlides>0</HiddenSlides>
  <MMClips>0</MMClips>
  <ScaleCrop>false</ScaleCrop>
  <HeadingPairs>
    <vt:vector size="8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32" baseType="lpstr">
      <vt:lpstr>Arial</vt:lpstr>
      <vt:lpstr>Angsana New</vt:lpstr>
      <vt:lpstr>Cordia New</vt:lpstr>
      <vt:lpstr>TH SarabunPSK</vt:lpstr>
      <vt:lpstr>Calibri</vt:lpstr>
      <vt:lpstr>Calibri Light</vt:lpstr>
      <vt:lpstr>Office Theme</vt:lpstr>
      <vt:lpstr>Worksheet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iComputer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กระทรวงพาณิชย์</dc:title>
  <dc:creator>W. Chuenpimonchankit</dc:creator>
  <cp:lastModifiedBy>Admin</cp:lastModifiedBy>
  <cp:revision>2378</cp:revision>
  <cp:lastPrinted>2022-09-12T10:07:20Z</cp:lastPrinted>
  <dcterms:created xsi:type="dcterms:W3CDTF">2018-02-04T02:40:16Z</dcterms:created>
  <dcterms:modified xsi:type="dcterms:W3CDTF">2022-09-23T02:39:45Z</dcterms:modified>
</cp:coreProperties>
</file>